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 id="2147483682" r:id="rId2"/>
    <p:sldMasterId id="2147483739" r:id="rId3"/>
  </p:sldMasterIdLst>
  <p:notesMasterIdLst>
    <p:notesMasterId r:id="rId24"/>
  </p:notesMasterIdLst>
  <p:sldIdLst>
    <p:sldId id="312" r:id="rId4"/>
    <p:sldId id="1714" r:id="rId5"/>
    <p:sldId id="1716" r:id="rId6"/>
    <p:sldId id="275" r:id="rId7"/>
    <p:sldId id="571" r:id="rId8"/>
    <p:sldId id="572" r:id="rId9"/>
    <p:sldId id="573" r:id="rId10"/>
    <p:sldId id="575" r:id="rId11"/>
    <p:sldId id="577" r:id="rId12"/>
    <p:sldId id="578" r:id="rId13"/>
    <p:sldId id="580" r:id="rId14"/>
    <p:sldId id="581" r:id="rId15"/>
    <p:sldId id="1713" r:id="rId16"/>
    <p:sldId id="1715" r:id="rId17"/>
    <p:sldId id="1718" r:id="rId18"/>
    <p:sldId id="1719" r:id="rId19"/>
    <p:sldId id="1720" r:id="rId20"/>
    <p:sldId id="1721" r:id="rId21"/>
    <p:sldId id="1722" r:id="rId22"/>
    <p:sldId id="292" r:id="rId2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wC_DRS" initials="PwC" lastIdx="2" clrIdx="0">
    <p:extLst>
      <p:ext uri="{19B8F6BF-5375-455C-9EA6-DF929625EA0E}">
        <p15:presenceInfo xmlns:p15="http://schemas.microsoft.com/office/powerpoint/2012/main" userId="PwC_DR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5792"/>
    <a:srgbClr val="EF7215"/>
    <a:srgbClr val="A20000"/>
    <a:srgbClr val="FF6699"/>
    <a:srgbClr val="FF8205"/>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7" d="100"/>
          <a:sy n="67" d="100"/>
        </p:scale>
        <p:origin x="60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65CBD8-E807-47A1-BA0C-C713D1D4E8B8}" type="datetimeFigureOut">
              <a:rPr lang="tr-TR" smtClean="0"/>
              <a:t>6.01.2021</a:t>
            </a:fld>
            <a:endParaRPr lang="tr-T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962FE4-917C-4724-921F-9970B291C2CB}" type="slidenum">
              <a:rPr lang="tr-TR" smtClean="0"/>
              <a:t>‹#›</a:t>
            </a:fld>
            <a:endParaRPr lang="tr-TR"/>
          </a:p>
        </p:txBody>
      </p:sp>
    </p:spTree>
    <p:extLst>
      <p:ext uri="{BB962C8B-B14F-4D97-AF65-F5344CB8AC3E}">
        <p14:creationId xmlns:p14="http://schemas.microsoft.com/office/powerpoint/2010/main" val="1228672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613" y="739775"/>
            <a:ext cx="6569075" cy="36957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B2C06E8-48A6-4E03-8711-C45C0018F498}" type="slidenum">
              <a:rPr lang="en-GB" smtClean="0"/>
              <a:pPr/>
              <a:t>5</a:t>
            </a:fld>
            <a:endParaRPr lang="en-GB"/>
          </a:p>
        </p:txBody>
      </p:sp>
    </p:spTree>
    <p:extLst>
      <p:ext uri="{BB962C8B-B14F-4D97-AF65-F5344CB8AC3E}">
        <p14:creationId xmlns:p14="http://schemas.microsoft.com/office/powerpoint/2010/main" val="9045279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Empty no Footer">
    <p:spTree>
      <p:nvGrpSpPr>
        <p:cNvPr id="1" name=""/>
        <p:cNvGrpSpPr/>
        <p:nvPr/>
      </p:nvGrpSpPr>
      <p:grpSpPr>
        <a:xfrm>
          <a:off x="0" y="0"/>
          <a:ext cx="0" cy="0"/>
          <a:chOff x="0" y="0"/>
          <a:chExt cx="0" cy="0"/>
        </a:xfrm>
      </p:grpSpPr>
      <p:sp>
        <p:nvSpPr>
          <p:cNvPr id="4" name="Picture Placeholder 76"/>
          <p:cNvSpPr>
            <a:spLocks noGrp="1"/>
          </p:cNvSpPr>
          <p:nvPr>
            <p:ph type="pic" sz="quarter" idx="13"/>
          </p:nvPr>
        </p:nvSpPr>
        <p:spPr>
          <a:xfrm>
            <a:off x="5664199" y="4390884"/>
            <a:ext cx="2946401" cy="409716"/>
          </a:xfrm>
        </p:spPr>
        <p:txBody>
          <a:bodyPr/>
          <a:lstStyle>
            <a:lvl1pPr>
              <a:defRPr sz="1200"/>
            </a:lvl1pPr>
          </a:lstStyle>
          <a:p>
            <a:r>
              <a:rPr lang="en-US" noProof="0"/>
              <a:t>Click icon to add picture</a:t>
            </a:r>
            <a:endParaRPr lang="en-GB" noProof="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55238" b="13355"/>
          <a:stretch/>
        </p:blipFill>
        <p:spPr>
          <a:xfrm>
            <a:off x="-1859" y="-1"/>
            <a:ext cx="5458156" cy="6858001"/>
          </a:xfrm>
          <a:prstGeom prst="rect">
            <a:avLst/>
          </a:prstGeom>
        </p:spPr>
      </p:pic>
      <p:cxnSp>
        <p:nvCxnSpPr>
          <p:cNvPr id="9" name="Straight Connector 8"/>
          <p:cNvCxnSpPr/>
          <p:nvPr/>
        </p:nvCxnSpPr>
        <p:spPr>
          <a:xfrm>
            <a:off x="5339645" y="4140200"/>
            <a:ext cx="6188364" cy="0"/>
          </a:xfrm>
          <a:prstGeom prst="line">
            <a:avLst/>
          </a:prstGeom>
          <a:ln>
            <a:solidFill>
              <a:srgbClr val="620B1A"/>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10058400" y="5359401"/>
            <a:ext cx="1387701" cy="1091905"/>
            <a:chOff x="1051560" y="6272214"/>
            <a:chExt cx="1391604" cy="1119186"/>
          </a:xfrm>
        </p:grpSpPr>
        <p:grpSp>
          <p:nvGrpSpPr>
            <p:cNvPr id="11" name="Group 73"/>
            <p:cNvGrpSpPr/>
            <p:nvPr/>
          </p:nvGrpSpPr>
          <p:grpSpPr>
            <a:xfrm>
              <a:off x="1909777" y="6272199"/>
              <a:ext cx="533403" cy="507998"/>
              <a:chOff x="1905000" y="5715000"/>
              <a:chExt cx="445770" cy="381000"/>
            </a:xfrm>
          </p:grpSpPr>
          <p:sp>
            <p:nvSpPr>
              <p:cNvPr id="15" name="Rectangle 25"/>
              <p:cNvSpPr>
                <a:spLocks noChangeArrowheads="1"/>
              </p:cNvSpPr>
              <p:nvPr/>
            </p:nvSpPr>
            <p:spPr bwMode="gray">
              <a:xfrm>
                <a:off x="2293620" y="5988118"/>
                <a:ext cx="57150" cy="107882"/>
              </a:xfrm>
              <a:prstGeom prst="rect">
                <a:avLst/>
              </a:prstGeom>
              <a:solidFill>
                <a:srgbClr val="F445F6"/>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16" name="Rectangle 26"/>
              <p:cNvSpPr>
                <a:spLocks noChangeArrowheads="1"/>
              </p:cNvSpPr>
              <p:nvPr/>
            </p:nvSpPr>
            <p:spPr bwMode="gray">
              <a:xfrm>
                <a:off x="2132171" y="5757333"/>
                <a:ext cx="44291" cy="66914"/>
              </a:xfrm>
              <a:prstGeom prst="rect">
                <a:avLst/>
              </a:prstGeom>
              <a:solidFill>
                <a:srgbClr val="F6B67F"/>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17" name="Rectangle 27"/>
              <p:cNvSpPr>
                <a:spLocks noChangeArrowheads="1"/>
              </p:cNvSpPr>
              <p:nvPr/>
            </p:nvSpPr>
            <p:spPr bwMode="gray">
              <a:xfrm>
                <a:off x="1905000" y="5715000"/>
                <a:ext cx="227171" cy="42333"/>
              </a:xfrm>
              <a:prstGeom prst="rect">
                <a:avLst/>
              </a:prstGeom>
              <a:solidFill>
                <a:srgbClr val="F48F17"/>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18" name="Rectangle 28"/>
              <p:cNvSpPr>
                <a:spLocks noChangeArrowheads="1"/>
              </p:cNvSpPr>
              <p:nvPr/>
            </p:nvSpPr>
            <p:spPr bwMode="gray">
              <a:xfrm>
                <a:off x="1905000" y="5757333"/>
                <a:ext cx="227171" cy="66914"/>
              </a:xfrm>
              <a:prstGeom prst="rect">
                <a:avLst/>
              </a:prstGeom>
              <a:solidFill>
                <a:srgbClr val="EB660B"/>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19" name="Rectangle 29"/>
              <p:cNvSpPr>
                <a:spLocks noChangeArrowheads="1"/>
              </p:cNvSpPr>
              <p:nvPr/>
            </p:nvSpPr>
            <p:spPr bwMode="gray">
              <a:xfrm>
                <a:off x="2176462" y="5824247"/>
                <a:ext cx="117158" cy="163871"/>
              </a:xfrm>
              <a:prstGeom prst="rect">
                <a:avLst/>
              </a:prstGeom>
              <a:solidFill>
                <a:srgbClr val="F3BF09"/>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0" name="Rectangle 30"/>
              <p:cNvSpPr>
                <a:spLocks noChangeArrowheads="1"/>
              </p:cNvSpPr>
              <p:nvPr/>
            </p:nvSpPr>
            <p:spPr bwMode="gray">
              <a:xfrm>
                <a:off x="2176462" y="5988118"/>
                <a:ext cx="117158" cy="107882"/>
              </a:xfrm>
              <a:prstGeom prst="rect">
                <a:avLst/>
              </a:prstGeom>
              <a:solidFill>
                <a:srgbClr val="E93409"/>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1" name="Rectangle 31"/>
              <p:cNvSpPr>
                <a:spLocks noChangeArrowheads="1"/>
              </p:cNvSpPr>
              <p:nvPr/>
            </p:nvSpPr>
            <p:spPr bwMode="gray">
              <a:xfrm>
                <a:off x="2132171" y="5824247"/>
                <a:ext cx="44291" cy="163871"/>
              </a:xfrm>
              <a:prstGeom prst="rect">
                <a:avLst/>
              </a:prstGeom>
              <a:solidFill>
                <a:srgbClr val="EA8804"/>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2" name="Rectangle 32"/>
              <p:cNvSpPr>
                <a:spLocks noChangeArrowheads="1"/>
              </p:cNvSpPr>
              <p:nvPr/>
            </p:nvSpPr>
            <p:spPr bwMode="gray">
              <a:xfrm>
                <a:off x="2132171" y="5988118"/>
                <a:ext cx="44291" cy="107882"/>
              </a:xfrm>
              <a:prstGeom prst="rect">
                <a:avLst/>
              </a:prstGeom>
              <a:solidFill>
                <a:srgbClr val="E02504"/>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3" name="Freeform 33"/>
              <p:cNvSpPr>
                <a:spLocks/>
              </p:cNvSpPr>
              <p:nvPr/>
            </p:nvSpPr>
            <p:spPr bwMode="gray">
              <a:xfrm>
                <a:off x="1905000" y="5824247"/>
                <a:ext cx="227171" cy="163871"/>
              </a:xfrm>
              <a:custGeom>
                <a:avLst/>
                <a:gdLst/>
                <a:ahLst/>
                <a:cxnLst>
                  <a:cxn ang="0">
                    <a:pos x="0" y="0"/>
                  </a:cxn>
                  <a:cxn ang="0">
                    <a:pos x="159" y="0"/>
                  </a:cxn>
                  <a:cxn ang="0">
                    <a:pos x="159" y="120"/>
                  </a:cxn>
                  <a:cxn ang="0">
                    <a:pos x="99" y="120"/>
                  </a:cxn>
                  <a:cxn ang="0">
                    <a:pos x="99" y="80"/>
                  </a:cxn>
                  <a:cxn ang="0">
                    <a:pos x="0" y="80"/>
                  </a:cxn>
                  <a:cxn ang="0">
                    <a:pos x="0" y="0"/>
                  </a:cxn>
                </a:cxnLst>
                <a:rect l="0" t="0" r="r" b="b"/>
                <a:pathLst>
                  <a:path w="159" h="120">
                    <a:moveTo>
                      <a:pt x="0" y="0"/>
                    </a:moveTo>
                    <a:lnTo>
                      <a:pt x="159" y="0"/>
                    </a:lnTo>
                    <a:lnTo>
                      <a:pt x="159" y="120"/>
                    </a:lnTo>
                    <a:lnTo>
                      <a:pt x="99" y="120"/>
                    </a:lnTo>
                    <a:lnTo>
                      <a:pt x="99" y="80"/>
                    </a:lnTo>
                    <a:lnTo>
                      <a:pt x="0" y="80"/>
                    </a:lnTo>
                    <a:lnTo>
                      <a:pt x="0" y="0"/>
                    </a:lnTo>
                    <a:close/>
                  </a:path>
                </a:pathLst>
              </a:custGeom>
              <a:solidFill>
                <a:srgbClr val="E04C00"/>
              </a:solidFill>
              <a:ln w="0">
                <a:noFill/>
                <a:prstDash val="solid"/>
                <a:round/>
                <a:headEnd/>
                <a:tailEnd/>
              </a:ln>
            </p:spPr>
            <p:txBody>
              <a:bodyPr vert="horz" wrap="square" lIns="88937" tIns="44469" rIns="88937" bIns="44469" numCol="1" anchor="t" anchorCtr="0" compatLnSpc="1">
                <a:prstTxWarp prst="textNoShape">
                  <a:avLst/>
                </a:prstTxWarp>
              </a:bodyPr>
              <a:lstStyle/>
              <a:p>
                <a:endParaRPr lang="tr-TR" sz="2600"/>
              </a:p>
            </p:txBody>
          </p:sp>
          <p:sp>
            <p:nvSpPr>
              <p:cNvPr id="24" name="Rectangle 34"/>
              <p:cNvSpPr>
                <a:spLocks noChangeArrowheads="1"/>
              </p:cNvSpPr>
              <p:nvPr/>
            </p:nvSpPr>
            <p:spPr bwMode="gray">
              <a:xfrm>
                <a:off x="2046446" y="5988118"/>
                <a:ext cx="85725" cy="107882"/>
              </a:xfrm>
              <a:prstGeom prst="rect">
                <a:avLst/>
              </a:prstGeom>
              <a:solidFill>
                <a:srgbClr val="D614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5" name="Rectangle 35"/>
              <p:cNvSpPr>
                <a:spLocks noChangeArrowheads="1"/>
              </p:cNvSpPr>
              <p:nvPr/>
            </p:nvSpPr>
            <p:spPr bwMode="gray">
              <a:xfrm>
                <a:off x="1905000" y="5933495"/>
                <a:ext cx="141446" cy="54624"/>
              </a:xfrm>
              <a:prstGeom prst="rect">
                <a:avLst/>
              </a:prstGeom>
              <a:solidFill>
                <a:srgbClr val="C93C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6" name="Rectangle 36"/>
              <p:cNvSpPr>
                <a:spLocks noChangeArrowheads="1"/>
              </p:cNvSpPr>
              <p:nvPr/>
            </p:nvSpPr>
            <p:spPr bwMode="gray">
              <a:xfrm>
                <a:off x="1905000" y="5988118"/>
                <a:ext cx="141446" cy="107882"/>
              </a:xfrm>
              <a:prstGeom prst="rect">
                <a:avLst/>
              </a:prstGeom>
              <a:solidFill>
                <a:srgbClr val="C010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7" name="Rectangle 25"/>
              <p:cNvSpPr>
                <a:spLocks noChangeArrowheads="1"/>
              </p:cNvSpPr>
              <p:nvPr/>
            </p:nvSpPr>
            <p:spPr bwMode="gray">
              <a:xfrm>
                <a:off x="2293620" y="5988118"/>
                <a:ext cx="57150" cy="107882"/>
              </a:xfrm>
              <a:prstGeom prst="rect">
                <a:avLst/>
              </a:prstGeom>
              <a:solidFill>
                <a:srgbClr val="F445F6"/>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8" name="Rectangle 26"/>
              <p:cNvSpPr>
                <a:spLocks noChangeArrowheads="1"/>
              </p:cNvSpPr>
              <p:nvPr/>
            </p:nvSpPr>
            <p:spPr bwMode="gray">
              <a:xfrm>
                <a:off x="2132171" y="5757333"/>
                <a:ext cx="44291" cy="66914"/>
              </a:xfrm>
              <a:prstGeom prst="rect">
                <a:avLst/>
              </a:prstGeom>
              <a:solidFill>
                <a:srgbClr val="F6B67F"/>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29" name="Rectangle 27"/>
              <p:cNvSpPr>
                <a:spLocks noChangeArrowheads="1"/>
              </p:cNvSpPr>
              <p:nvPr/>
            </p:nvSpPr>
            <p:spPr bwMode="gray">
              <a:xfrm>
                <a:off x="1905000" y="5715000"/>
                <a:ext cx="227171" cy="42333"/>
              </a:xfrm>
              <a:prstGeom prst="rect">
                <a:avLst/>
              </a:prstGeom>
              <a:solidFill>
                <a:srgbClr val="F48F17"/>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30" name="Rectangle 28"/>
              <p:cNvSpPr>
                <a:spLocks noChangeArrowheads="1"/>
              </p:cNvSpPr>
              <p:nvPr/>
            </p:nvSpPr>
            <p:spPr bwMode="gray">
              <a:xfrm>
                <a:off x="1905000" y="5757333"/>
                <a:ext cx="227171" cy="66914"/>
              </a:xfrm>
              <a:prstGeom prst="rect">
                <a:avLst/>
              </a:prstGeom>
              <a:solidFill>
                <a:srgbClr val="EB660B"/>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31" name="Rectangle 29"/>
              <p:cNvSpPr>
                <a:spLocks noChangeArrowheads="1"/>
              </p:cNvSpPr>
              <p:nvPr/>
            </p:nvSpPr>
            <p:spPr bwMode="gray">
              <a:xfrm>
                <a:off x="2176462" y="5824247"/>
                <a:ext cx="117158" cy="163871"/>
              </a:xfrm>
              <a:prstGeom prst="rect">
                <a:avLst/>
              </a:prstGeom>
              <a:solidFill>
                <a:srgbClr val="F3BF09"/>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32" name="Rectangle 30"/>
              <p:cNvSpPr>
                <a:spLocks noChangeArrowheads="1"/>
              </p:cNvSpPr>
              <p:nvPr/>
            </p:nvSpPr>
            <p:spPr bwMode="gray">
              <a:xfrm>
                <a:off x="2176462" y="5988118"/>
                <a:ext cx="117158" cy="107882"/>
              </a:xfrm>
              <a:prstGeom prst="rect">
                <a:avLst/>
              </a:prstGeom>
              <a:solidFill>
                <a:srgbClr val="E93409"/>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33" name="Rectangle 31"/>
              <p:cNvSpPr>
                <a:spLocks noChangeArrowheads="1"/>
              </p:cNvSpPr>
              <p:nvPr/>
            </p:nvSpPr>
            <p:spPr bwMode="gray">
              <a:xfrm>
                <a:off x="2132171" y="5824247"/>
                <a:ext cx="44291" cy="163871"/>
              </a:xfrm>
              <a:prstGeom prst="rect">
                <a:avLst/>
              </a:prstGeom>
              <a:solidFill>
                <a:srgbClr val="EA8804"/>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34" name="Rectangle 32"/>
              <p:cNvSpPr>
                <a:spLocks noChangeArrowheads="1"/>
              </p:cNvSpPr>
              <p:nvPr/>
            </p:nvSpPr>
            <p:spPr bwMode="gray">
              <a:xfrm>
                <a:off x="2132171" y="5988118"/>
                <a:ext cx="44291" cy="107882"/>
              </a:xfrm>
              <a:prstGeom prst="rect">
                <a:avLst/>
              </a:prstGeom>
              <a:solidFill>
                <a:srgbClr val="E02504"/>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35" name="Freeform 33"/>
              <p:cNvSpPr>
                <a:spLocks/>
              </p:cNvSpPr>
              <p:nvPr/>
            </p:nvSpPr>
            <p:spPr bwMode="gray">
              <a:xfrm>
                <a:off x="1905000" y="5824247"/>
                <a:ext cx="227171" cy="163871"/>
              </a:xfrm>
              <a:custGeom>
                <a:avLst/>
                <a:gdLst/>
                <a:ahLst/>
                <a:cxnLst>
                  <a:cxn ang="0">
                    <a:pos x="0" y="0"/>
                  </a:cxn>
                  <a:cxn ang="0">
                    <a:pos x="159" y="0"/>
                  </a:cxn>
                  <a:cxn ang="0">
                    <a:pos x="159" y="120"/>
                  </a:cxn>
                  <a:cxn ang="0">
                    <a:pos x="99" y="120"/>
                  </a:cxn>
                  <a:cxn ang="0">
                    <a:pos x="99" y="80"/>
                  </a:cxn>
                  <a:cxn ang="0">
                    <a:pos x="0" y="80"/>
                  </a:cxn>
                  <a:cxn ang="0">
                    <a:pos x="0" y="0"/>
                  </a:cxn>
                </a:cxnLst>
                <a:rect l="0" t="0" r="r" b="b"/>
                <a:pathLst>
                  <a:path w="159" h="120">
                    <a:moveTo>
                      <a:pt x="0" y="0"/>
                    </a:moveTo>
                    <a:lnTo>
                      <a:pt x="159" y="0"/>
                    </a:lnTo>
                    <a:lnTo>
                      <a:pt x="159" y="120"/>
                    </a:lnTo>
                    <a:lnTo>
                      <a:pt x="99" y="120"/>
                    </a:lnTo>
                    <a:lnTo>
                      <a:pt x="99" y="80"/>
                    </a:lnTo>
                    <a:lnTo>
                      <a:pt x="0" y="80"/>
                    </a:lnTo>
                    <a:lnTo>
                      <a:pt x="0" y="0"/>
                    </a:lnTo>
                    <a:close/>
                  </a:path>
                </a:pathLst>
              </a:custGeom>
              <a:solidFill>
                <a:srgbClr val="E04C00"/>
              </a:solidFill>
              <a:ln w="0">
                <a:noFill/>
                <a:prstDash val="solid"/>
                <a:round/>
                <a:headEnd/>
                <a:tailEnd/>
              </a:ln>
            </p:spPr>
            <p:txBody>
              <a:bodyPr vert="horz" wrap="square" lIns="88937" tIns="44469" rIns="88937" bIns="44469" numCol="1" anchor="t" anchorCtr="0" compatLnSpc="1">
                <a:prstTxWarp prst="textNoShape">
                  <a:avLst/>
                </a:prstTxWarp>
              </a:bodyPr>
              <a:lstStyle/>
              <a:p>
                <a:endParaRPr lang="tr-TR" sz="2600"/>
              </a:p>
            </p:txBody>
          </p:sp>
          <p:sp>
            <p:nvSpPr>
              <p:cNvPr id="36" name="Rectangle 34"/>
              <p:cNvSpPr>
                <a:spLocks noChangeArrowheads="1"/>
              </p:cNvSpPr>
              <p:nvPr/>
            </p:nvSpPr>
            <p:spPr bwMode="gray">
              <a:xfrm>
                <a:off x="2046446" y="5988118"/>
                <a:ext cx="85725" cy="107882"/>
              </a:xfrm>
              <a:prstGeom prst="rect">
                <a:avLst/>
              </a:prstGeom>
              <a:solidFill>
                <a:srgbClr val="D614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37" name="Rectangle 35"/>
              <p:cNvSpPr>
                <a:spLocks noChangeArrowheads="1"/>
              </p:cNvSpPr>
              <p:nvPr/>
            </p:nvSpPr>
            <p:spPr bwMode="gray">
              <a:xfrm>
                <a:off x="1905000" y="5933495"/>
                <a:ext cx="141446" cy="54624"/>
              </a:xfrm>
              <a:prstGeom prst="rect">
                <a:avLst/>
              </a:prstGeom>
              <a:solidFill>
                <a:srgbClr val="C93C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38" name="Rectangle 36"/>
              <p:cNvSpPr>
                <a:spLocks noChangeArrowheads="1"/>
              </p:cNvSpPr>
              <p:nvPr/>
            </p:nvSpPr>
            <p:spPr bwMode="gray">
              <a:xfrm>
                <a:off x="1905000" y="5988118"/>
                <a:ext cx="141446" cy="107882"/>
              </a:xfrm>
              <a:prstGeom prst="rect">
                <a:avLst/>
              </a:prstGeom>
              <a:solidFill>
                <a:srgbClr val="C010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grpSp>
        <p:grpSp>
          <p:nvGrpSpPr>
            <p:cNvPr id="12" name="Group 45"/>
            <p:cNvGrpSpPr/>
            <p:nvPr/>
          </p:nvGrpSpPr>
          <p:grpSpPr>
            <a:xfrm>
              <a:off x="1051560" y="6781744"/>
              <a:ext cx="1005840" cy="609595"/>
              <a:chOff x="1051560" y="6781805"/>
              <a:chExt cx="1005840" cy="609595"/>
            </a:xfrm>
          </p:grpSpPr>
          <p:sp>
            <p:nvSpPr>
              <p:cNvPr id="13" name="Rectangle 37"/>
              <p:cNvSpPr>
                <a:spLocks noChangeArrowheads="1"/>
              </p:cNvSpPr>
              <p:nvPr/>
            </p:nvSpPr>
            <p:spPr bwMode="black">
              <a:xfrm>
                <a:off x="1648968" y="6781805"/>
                <a:ext cx="256033" cy="54863"/>
              </a:xfrm>
              <a:prstGeom prst="rect">
                <a:avLst/>
              </a:prstGeom>
              <a:solidFill>
                <a:srgbClr val="A10000"/>
              </a:solidFill>
              <a:ln w="0">
                <a:solidFill>
                  <a:srgbClr val="A10000"/>
                </a:solid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14" name="Freeform 7"/>
              <p:cNvSpPr>
                <a:spLocks noEditPoints="1"/>
              </p:cNvSpPr>
              <p:nvPr/>
            </p:nvSpPr>
            <p:spPr bwMode="black">
              <a:xfrm>
                <a:off x="1051560" y="7000790"/>
                <a:ext cx="1005840" cy="390610"/>
              </a:xfrm>
              <a:custGeom>
                <a:avLst/>
                <a:gdLst/>
                <a:ahLst/>
                <a:cxnLst>
                  <a:cxn ang="0">
                    <a:pos x="581" y="233"/>
                  </a:cxn>
                  <a:cxn ang="0">
                    <a:pos x="538" y="949"/>
                  </a:cxn>
                  <a:cxn ang="0">
                    <a:pos x="630" y="946"/>
                  </a:cxn>
                  <a:cxn ang="0">
                    <a:pos x="793" y="880"/>
                  </a:cxn>
                  <a:cxn ang="0">
                    <a:pos x="886" y="728"/>
                  </a:cxn>
                  <a:cxn ang="0">
                    <a:pos x="905" y="505"/>
                  </a:cxn>
                  <a:cxn ang="0">
                    <a:pos x="850" y="329"/>
                  </a:cxn>
                  <a:cxn ang="0">
                    <a:pos x="727" y="241"/>
                  </a:cxn>
                  <a:cxn ang="0">
                    <a:pos x="521" y="3"/>
                  </a:cxn>
                  <a:cxn ang="0">
                    <a:pos x="643" y="74"/>
                  </a:cxn>
                  <a:cxn ang="0">
                    <a:pos x="761" y="24"/>
                  </a:cxn>
                  <a:cxn ang="0">
                    <a:pos x="855" y="9"/>
                  </a:cxn>
                  <a:cxn ang="0">
                    <a:pos x="1026" y="40"/>
                  </a:cxn>
                  <a:cxn ang="0">
                    <a:pos x="1180" y="172"/>
                  </a:cxn>
                  <a:cxn ang="0">
                    <a:pos x="1265" y="383"/>
                  </a:cxn>
                  <a:cxn ang="0">
                    <a:pos x="1265" y="641"/>
                  </a:cxn>
                  <a:cxn ang="0">
                    <a:pos x="1175" y="857"/>
                  </a:cxn>
                  <a:cxn ang="0">
                    <a:pos x="1005" y="1006"/>
                  </a:cxn>
                  <a:cxn ang="0">
                    <a:pos x="766" y="1074"/>
                  </a:cxn>
                  <a:cxn ang="0">
                    <a:pos x="601" y="1074"/>
                  </a:cxn>
                  <a:cxn ang="0">
                    <a:pos x="692" y="1447"/>
                  </a:cxn>
                  <a:cxn ang="0">
                    <a:pos x="171" y="1408"/>
                  </a:cxn>
                  <a:cxn ang="0">
                    <a:pos x="413" y="3"/>
                  </a:cxn>
                  <a:cxn ang="0">
                    <a:pos x="3876" y="20"/>
                  </a:cxn>
                  <a:cxn ang="0">
                    <a:pos x="4036" y="100"/>
                  </a:cxn>
                  <a:cxn ang="0">
                    <a:pos x="4113" y="232"/>
                  </a:cxn>
                  <a:cxn ang="0">
                    <a:pos x="4091" y="362"/>
                  </a:cxn>
                  <a:cxn ang="0">
                    <a:pos x="3995" y="436"/>
                  </a:cxn>
                  <a:cxn ang="0">
                    <a:pos x="3859" y="438"/>
                  </a:cxn>
                  <a:cxn ang="0">
                    <a:pos x="3757" y="114"/>
                  </a:cxn>
                  <a:cxn ang="0">
                    <a:pos x="3597" y="187"/>
                  </a:cxn>
                  <a:cxn ang="0">
                    <a:pos x="3508" y="339"/>
                  </a:cxn>
                  <a:cxn ang="0">
                    <a:pos x="3489" y="565"/>
                  </a:cxn>
                  <a:cxn ang="0">
                    <a:pos x="3547" y="753"/>
                  </a:cxn>
                  <a:cxn ang="0">
                    <a:pos x="3668" y="869"/>
                  </a:cxn>
                  <a:cxn ang="0">
                    <a:pos x="3821" y="896"/>
                  </a:cxn>
                  <a:cxn ang="0">
                    <a:pos x="3931" y="872"/>
                  </a:cxn>
                  <a:cxn ang="0">
                    <a:pos x="4079" y="810"/>
                  </a:cxn>
                  <a:cxn ang="0">
                    <a:pos x="4016" y="1024"/>
                  </a:cxn>
                  <a:cxn ang="0">
                    <a:pos x="3830" y="1080"/>
                  </a:cxn>
                  <a:cxn ang="0">
                    <a:pos x="3651" y="1095"/>
                  </a:cxn>
                  <a:cxn ang="0">
                    <a:pos x="3426" y="1060"/>
                  </a:cxn>
                  <a:cxn ang="0">
                    <a:pos x="3255" y="947"/>
                  </a:cxn>
                  <a:cxn ang="0">
                    <a:pos x="3140" y="772"/>
                  </a:cxn>
                  <a:cxn ang="0">
                    <a:pos x="3101" y="561"/>
                  </a:cxn>
                  <a:cxn ang="0">
                    <a:pos x="3153" y="318"/>
                  </a:cxn>
                  <a:cxn ang="0">
                    <a:pos x="3293" y="135"/>
                  </a:cxn>
                  <a:cxn ang="0">
                    <a:pos x="3508" y="27"/>
                  </a:cxn>
                  <a:cxn ang="0">
                    <a:pos x="2910" y="0"/>
                  </a:cxn>
                  <a:cxn ang="0">
                    <a:pos x="3040" y="52"/>
                  </a:cxn>
                  <a:cxn ang="0">
                    <a:pos x="3093" y="178"/>
                  </a:cxn>
                  <a:cxn ang="0">
                    <a:pos x="3071" y="277"/>
                  </a:cxn>
                  <a:cxn ang="0">
                    <a:pos x="3004" y="393"/>
                  </a:cxn>
                  <a:cxn ang="0">
                    <a:pos x="2876" y="561"/>
                  </a:cxn>
                  <a:cxn ang="0">
                    <a:pos x="1784" y="1078"/>
                  </a:cxn>
                  <a:cxn ang="0">
                    <a:pos x="1313" y="118"/>
                  </a:cxn>
                  <a:cxn ang="0">
                    <a:pos x="2247" y="25"/>
                  </a:cxn>
                  <a:cxn ang="0">
                    <a:pos x="2759" y="62"/>
                  </a:cxn>
                  <a:cxn ang="0">
                    <a:pos x="2872" y="4"/>
                  </a:cxn>
                </a:cxnLst>
                <a:rect l="0" t="0" r="r" b="b"/>
                <a:pathLst>
                  <a:path w="4127" h="1544">
                    <a:moveTo>
                      <a:pt x="640" y="229"/>
                    </a:moveTo>
                    <a:lnTo>
                      <a:pt x="622" y="229"/>
                    </a:lnTo>
                    <a:lnTo>
                      <a:pt x="603" y="230"/>
                    </a:lnTo>
                    <a:lnTo>
                      <a:pt x="581" y="233"/>
                    </a:lnTo>
                    <a:lnTo>
                      <a:pt x="553" y="235"/>
                    </a:lnTo>
                    <a:lnTo>
                      <a:pt x="521" y="241"/>
                    </a:lnTo>
                    <a:lnTo>
                      <a:pt x="521" y="947"/>
                    </a:lnTo>
                    <a:lnTo>
                      <a:pt x="538" y="949"/>
                    </a:lnTo>
                    <a:lnTo>
                      <a:pt x="553" y="949"/>
                    </a:lnTo>
                    <a:lnTo>
                      <a:pt x="566" y="949"/>
                    </a:lnTo>
                    <a:lnTo>
                      <a:pt x="578" y="949"/>
                    </a:lnTo>
                    <a:lnTo>
                      <a:pt x="630" y="946"/>
                    </a:lnTo>
                    <a:lnTo>
                      <a:pt x="677" y="937"/>
                    </a:lnTo>
                    <a:lnTo>
                      <a:pt x="720" y="924"/>
                    </a:lnTo>
                    <a:lnTo>
                      <a:pt x="758" y="905"/>
                    </a:lnTo>
                    <a:lnTo>
                      <a:pt x="793" y="880"/>
                    </a:lnTo>
                    <a:lnTo>
                      <a:pt x="824" y="850"/>
                    </a:lnTo>
                    <a:lnTo>
                      <a:pt x="849" y="815"/>
                    </a:lnTo>
                    <a:lnTo>
                      <a:pt x="870" y="775"/>
                    </a:lnTo>
                    <a:lnTo>
                      <a:pt x="886" y="728"/>
                    </a:lnTo>
                    <a:lnTo>
                      <a:pt x="897" y="678"/>
                    </a:lnTo>
                    <a:lnTo>
                      <a:pt x="905" y="622"/>
                    </a:lnTo>
                    <a:lnTo>
                      <a:pt x="907" y="561"/>
                    </a:lnTo>
                    <a:lnTo>
                      <a:pt x="905" y="505"/>
                    </a:lnTo>
                    <a:lnTo>
                      <a:pt x="897" y="452"/>
                    </a:lnTo>
                    <a:lnTo>
                      <a:pt x="886" y="407"/>
                    </a:lnTo>
                    <a:lnTo>
                      <a:pt x="870" y="366"/>
                    </a:lnTo>
                    <a:lnTo>
                      <a:pt x="850" y="329"/>
                    </a:lnTo>
                    <a:lnTo>
                      <a:pt x="826" y="299"/>
                    </a:lnTo>
                    <a:lnTo>
                      <a:pt x="797" y="274"/>
                    </a:lnTo>
                    <a:lnTo>
                      <a:pt x="763" y="254"/>
                    </a:lnTo>
                    <a:lnTo>
                      <a:pt x="727" y="241"/>
                    </a:lnTo>
                    <a:lnTo>
                      <a:pt x="686" y="232"/>
                    </a:lnTo>
                    <a:lnTo>
                      <a:pt x="640" y="229"/>
                    </a:lnTo>
                    <a:close/>
                    <a:moveTo>
                      <a:pt x="413" y="3"/>
                    </a:moveTo>
                    <a:lnTo>
                      <a:pt x="521" y="3"/>
                    </a:lnTo>
                    <a:lnTo>
                      <a:pt x="521" y="143"/>
                    </a:lnTo>
                    <a:lnTo>
                      <a:pt x="566" y="117"/>
                    </a:lnTo>
                    <a:lnTo>
                      <a:pt x="607" y="93"/>
                    </a:lnTo>
                    <a:lnTo>
                      <a:pt x="643" y="74"/>
                    </a:lnTo>
                    <a:lnTo>
                      <a:pt x="677" y="57"/>
                    </a:lnTo>
                    <a:lnTo>
                      <a:pt x="707" y="44"/>
                    </a:lnTo>
                    <a:lnTo>
                      <a:pt x="735" y="33"/>
                    </a:lnTo>
                    <a:lnTo>
                      <a:pt x="761" y="24"/>
                    </a:lnTo>
                    <a:lnTo>
                      <a:pt x="785" y="18"/>
                    </a:lnTo>
                    <a:lnTo>
                      <a:pt x="809" y="13"/>
                    </a:lnTo>
                    <a:lnTo>
                      <a:pt x="831" y="10"/>
                    </a:lnTo>
                    <a:lnTo>
                      <a:pt x="855" y="9"/>
                    </a:lnTo>
                    <a:lnTo>
                      <a:pt x="879" y="8"/>
                    </a:lnTo>
                    <a:lnTo>
                      <a:pt x="931" y="12"/>
                    </a:lnTo>
                    <a:lnTo>
                      <a:pt x="980" y="23"/>
                    </a:lnTo>
                    <a:lnTo>
                      <a:pt x="1026" y="40"/>
                    </a:lnTo>
                    <a:lnTo>
                      <a:pt x="1070" y="64"/>
                    </a:lnTo>
                    <a:lnTo>
                      <a:pt x="1110" y="94"/>
                    </a:lnTo>
                    <a:lnTo>
                      <a:pt x="1148" y="130"/>
                    </a:lnTo>
                    <a:lnTo>
                      <a:pt x="1180" y="172"/>
                    </a:lnTo>
                    <a:lnTo>
                      <a:pt x="1209" y="218"/>
                    </a:lnTo>
                    <a:lnTo>
                      <a:pt x="1233" y="268"/>
                    </a:lnTo>
                    <a:lnTo>
                      <a:pt x="1252" y="324"/>
                    </a:lnTo>
                    <a:lnTo>
                      <a:pt x="1265" y="383"/>
                    </a:lnTo>
                    <a:lnTo>
                      <a:pt x="1274" y="446"/>
                    </a:lnTo>
                    <a:lnTo>
                      <a:pt x="1278" y="512"/>
                    </a:lnTo>
                    <a:lnTo>
                      <a:pt x="1274" y="578"/>
                    </a:lnTo>
                    <a:lnTo>
                      <a:pt x="1265" y="641"/>
                    </a:lnTo>
                    <a:lnTo>
                      <a:pt x="1252" y="701"/>
                    </a:lnTo>
                    <a:lnTo>
                      <a:pt x="1232" y="756"/>
                    </a:lnTo>
                    <a:lnTo>
                      <a:pt x="1205" y="809"/>
                    </a:lnTo>
                    <a:lnTo>
                      <a:pt x="1175" y="857"/>
                    </a:lnTo>
                    <a:lnTo>
                      <a:pt x="1140" y="901"/>
                    </a:lnTo>
                    <a:lnTo>
                      <a:pt x="1099" y="941"/>
                    </a:lnTo>
                    <a:lnTo>
                      <a:pt x="1054" y="976"/>
                    </a:lnTo>
                    <a:lnTo>
                      <a:pt x="1005" y="1006"/>
                    </a:lnTo>
                    <a:lnTo>
                      <a:pt x="951" y="1031"/>
                    </a:lnTo>
                    <a:lnTo>
                      <a:pt x="894" y="1051"/>
                    </a:lnTo>
                    <a:lnTo>
                      <a:pt x="831" y="1065"/>
                    </a:lnTo>
                    <a:lnTo>
                      <a:pt x="766" y="1074"/>
                    </a:lnTo>
                    <a:lnTo>
                      <a:pt x="696" y="1078"/>
                    </a:lnTo>
                    <a:lnTo>
                      <a:pt x="670" y="1078"/>
                    </a:lnTo>
                    <a:lnTo>
                      <a:pt x="637" y="1076"/>
                    </a:lnTo>
                    <a:lnTo>
                      <a:pt x="601" y="1074"/>
                    </a:lnTo>
                    <a:lnTo>
                      <a:pt x="561" y="1071"/>
                    </a:lnTo>
                    <a:lnTo>
                      <a:pt x="521" y="1068"/>
                    </a:lnTo>
                    <a:lnTo>
                      <a:pt x="521" y="1408"/>
                    </a:lnTo>
                    <a:lnTo>
                      <a:pt x="692" y="1447"/>
                    </a:lnTo>
                    <a:lnTo>
                      <a:pt x="692" y="1544"/>
                    </a:lnTo>
                    <a:lnTo>
                      <a:pt x="18" y="1544"/>
                    </a:lnTo>
                    <a:lnTo>
                      <a:pt x="18" y="1447"/>
                    </a:lnTo>
                    <a:lnTo>
                      <a:pt x="171" y="1408"/>
                    </a:lnTo>
                    <a:lnTo>
                      <a:pt x="171" y="229"/>
                    </a:lnTo>
                    <a:lnTo>
                      <a:pt x="0" y="229"/>
                    </a:lnTo>
                    <a:lnTo>
                      <a:pt x="0" y="128"/>
                    </a:lnTo>
                    <a:lnTo>
                      <a:pt x="413" y="3"/>
                    </a:lnTo>
                    <a:close/>
                    <a:moveTo>
                      <a:pt x="3711" y="0"/>
                    </a:moveTo>
                    <a:lnTo>
                      <a:pt x="3770" y="3"/>
                    </a:lnTo>
                    <a:lnTo>
                      <a:pt x="3825" y="9"/>
                    </a:lnTo>
                    <a:lnTo>
                      <a:pt x="3876" y="20"/>
                    </a:lnTo>
                    <a:lnTo>
                      <a:pt x="3923" y="34"/>
                    </a:lnTo>
                    <a:lnTo>
                      <a:pt x="3965" y="53"/>
                    </a:lnTo>
                    <a:lnTo>
                      <a:pt x="4004" y="75"/>
                    </a:lnTo>
                    <a:lnTo>
                      <a:pt x="4036" y="100"/>
                    </a:lnTo>
                    <a:lnTo>
                      <a:pt x="4064" y="129"/>
                    </a:lnTo>
                    <a:lnTo>
                      <a:pt x="4086" y="160"/>
                    </a:lnTo>
                    <a:lnTo>
                      <a:pt x="4103" y="194"/>
                    </a:lnTo>
                    <a:lnTo>
                      <a:pt x="4113" y="232"/>
                    </a:lnTo>
                    <a:lnTo>
                      <a:pt x="4117" y="271"/>
                    </a:lnTo>
                    <a:lnTo>
                      <a:pt x="4114" y="304"/>
                    </a:lnTo>
                    <a:lnTo>
                      <a:pt x="4105" y="334"/>
                    </a:lnTo>
                    <a:lnTo>
                      <a:pt x="4091" y="362"/>
                    </a:lnTo>
                    <a:lnTo>
                      <a:pt x="4074" y="387"/>
                    </a:lnTo>
                    <a:lnTo>
                      <a:pt x="4051" y="407"/>
                    </a:lnTo>
                    <a:lnTo>
                      <a:pt x="4025" y="423"/>
                    </a:lnTo>
                    <a:lnTo>
                      <a:pt x="3995" y="436"/>
                    </a:lnTo>
                    <a:lnTo>
                      <a:pt x="3961" y="443"/>
                    </a:lnTo>
                    <a:lnTo>
                      <a:pt x="3925" y="446"/>
                    </a:lnTo>
                    <a:lnTo>
                      <a:pt x="3891" y="444"/>
                    </a:lnTo>
                    <a:lnTo>
                      <a:pt x="3859" y="438"/>
                    </a:lnTo>
                    <a:lnTo>
                      <a:pt x="3826" y="428"/>
                    </a:lnTo>
                    <a:lnTo>
                      <a:pt x="3792" y="413"/>
                    </a:lnTo>
                    <a:lnTo>
                      <a:pt x="3757" y="394"/>
                    </a:lnTo>
                    <a:lnTo>
                      <a:pt x="3757" y="114"/>
                    </a:lnTo>
                    <a:lnTo>
                      <a:pt x="3711" y="125"/>
                    </a:lnTo>
                    <a:lnTo>
                      <a:pt x="3668" y="140"/>
                    </a:lnTo>
                    <a:lnTo>
                      <a:pt x="3631" y="162"/>
                    </a:lnTo>
                    <a:lnTo>
                      <a:pt x="3597" y="187"/>
                    </a:lnTo>
                    <a:lnTo>
                      <a:pt x="3568" y="218"/>
                    </a:lnTo>
                    <a:lnTo>
                      <a:pt x="3543" y="253"/>
                    </a:lnTo>
                    <a:lnTo>
                      <a:pt x="3523" y="294"/>
                    </a:lnTo>
                    <a:lnTo>
                      <a:pt x="3508" y="339"/>
                    </a:lnTo>
                    <a:lnTo>
                      <a:pt x="3497" y="391"/>
                    </a:lnTo>
                    <a:lnTo>
                      <a:pt x="3489" y="447"/>
                    </a:lnTo>
                    <a:lnTo>
                      <a:pt x="3487" y="507"/>
                    </a:lnTo>
                    <a:lnTo>
                      <a:pt x="3489" y="565"/>
                    </a:lnTo>
                    <a:lnTo>
                      <a:pt x="3497" y="617"/>
                    </a:lnTo>
                    <a:lnTo>
                      <a:pt x="3509" y="667"/>
                    </a:lnTo>
                    <a:lnTo>
                      <a:pt x="3526" y="712"/>
                    </a:lnTo>
                    <a:lnTo>
                      <a:pt x="3547" y="753"/>
                    </a:lnTo>
                    <a:lnTo>
                      <a:pt x="3571" y="790"/>
                    </a:lnTo>
                    <a:lnTo>
                      <a:pt x="3600" y="821"/>
                    </a:lnTo>
                    <a:lnTo>
                      <a:pt x="3632" y="847"/>
                    </a:lnTo>
                    <a:lnTo>
                      <a:pt x="3668" y="869"/>
                    </a:lnTo>
                    <a:lnTo>
                      <a:pt x="3707" y="885"/>
                    </a:lnTo>
                    <a:lnTo>
                      <a:pt x="3750" y="894"/>
                    </a:lnTo>
                    <a:lnTo>
                      <a:pt x="3795" y="897"/>
                    </a:lnTo>
                    <a:lnTo>
                      <a:pt x="3821" y="896"/>
                    </a:lnTo>
                    <a:lnTo>
                      <a:pt x="3847" y="894"/>
                    </a:lnTo>
                    <a:lnTo>
                      <a:pt x="3874" y="889"/>
                    </a:lnTo>
                    <a:lnTo>
                      <a:pt x="3901" y="881"/>
                    </a:lnTo>
                    <a:lnTo>
                      <a:pt x="3931" y="872"/>
                    </a:lnTo>
                    <a:lnTo>
                      <a:pt x="3964" y="861"/>
                    </a:lnTo>
                    <a:lnTo>
                      <a:pt x="3999" y="846"/>
                    </a:lnTo>
                    <a:lnTo>
                      <a:pt x="4036" y="830"/>
                    </a:lnTo>
                    <a:lnTo>
                      <a:pt x="4079" y="810"/>
                    </a:lnTo>
                    <a:lnTo>
                      <a:pt x="4127" y="787"/>
                    </a:lnTo>
                    <a:lnTo>
                      <a:pt x="4127" y="976"/>
                    </a:lnTo>
                    <a:lnTo>
                      <a:pt x="4069" y="1001"/>
                    </a:lnTo>
                    <a:lnTo>
                      <a:pt x="4016" y="1024"/>
                    </a:lnTo>
                    <a:lnTo>
                      <a:pt x="3966" y="1041"/>
                    </a:lnTo>
                    <a:lnTo>
                      <a:pt x="3919" y="1058"/>
                    </a:lnTo>
                    <a:lnTo>
                      <a:pt x="3874" y="1070"/>
                    </a:lnTo>
                    <a:lnTo>
                      <a:pt x="3830" y="1080"/>
                    </a:lnTo>
                    <a:lnTo>
                      <a:pt x="3786" y="1086"/>
                    </a:lnTo>
                    <a:lnTo>
                      <a:pt x="3742" y="1091"/>
                    </a:lnTo>
                    <a:lnTo>
                      <a:pt x="3697" y="1094"/>
                    </a:lnTo>
                    <a:lnTo>
                      <a:pt x="3651" y="1095"/>
                    </a:lnTo>
                    <a:lnTo>
                      <a:pt x="3588" y="1093"/>
                    </a:lnTo>
                    <a:lnTo>
                      <a:pt x="3530" y="1086"/>
                    </a:lnTo>
                    <a:lnTo>
                      <a:pt x="3476" y="1075"/>
                    </a:lnTo>
                    <a:lnTo>
                      <a:pt x="3426" y="1060"/>
                    </a:lnTo>
                    <a:lnTo>
                      <a:pt x="3378" y="1039"/>
                    </a:lnTo>
                    <a:lnTo>
                      <a:pt x="3334" y="1014"/>
                    </a:lnTo>
                    <a:lnTo>
                      <a:pt x="3294" y="984"/>
                    </a:lnTo>
                    <a:lnTo>
                      <a:pt x="3255" y="947"/>
                    </a:lnTo>
                    <a:lnTo>
                      <a:pt x="3219" y="907"/>
                    </a:lnTo>
                    <a:lnTo>
                      <a:pt x="3188" y="865"/>
                    </a:lnTo>
                    <a:lnTo>
                      <a:pt x="3162" y="820"/>
                    </a:lnTo>
                    <a:lnTo>
                      <a:pt x="3140" y="772"/>
                    </a:lnTo>
                    <a:lnTo>
                      <a:pt x="3124" y="722"/>
                    </a:lnTo>
                    <a:lnTo>
                      <a:pt x="3111" y="670"/>
                    </a:lnTo>
                    <a:lnTo>
                      <a:pt x="3104" y="616"/>
                    </a:lnTo>
                    <a:lnTo>
                      <a:pt x="3101" y="561"/>
                    </a:lnTo>
                    <a:lnTo>
                      <a:pt x="3105" y="494"/>
                    </a:lnTo>
                    <a:lnTo>
                      <a:pt x="3115" y="433"/>
                    </a:lnTo>
                    <a:lnTo>
                      <a:pt x="3130" y="373"/>
                    </a:lnTo>
                    <a:lnTo>
                      <a:pt x="3153" y="318"/>
                    </a:lnTo>
                    <a:lnTo>
                      <a:pt x="3179" y="267"/>
                    </a:lnTo>
                    <a:lnTo>
                      <a:pt x="3213" y="219"/>
                    </a:lnTo>
                    <a:lnTo>
                      <a:pt x="3250" y="175"/>
                    </a:lnTo>
                    <a:lnTo>
                      <a:pt x="3293" y="135"/>
                    </a:lnTo>
                    <a:lnTo>
                      <a:pt x="3341" y="102"/>
                    </a:lnTo>
                    <a:lnTo>
                      <a:pt x="3392" y="72"/>
                    </a:lnTo>
                    <a:lnTo>
                      <a:pt x="3448" y="47"/>
                    </a:lnTo>
                    <a:lnTo>
                      <a:pt x="3508" y="27"/>
                    </a:lnTo>
                    <a:lnTo>
                      <a:pt x="3573" y="12"/>
                    </a:lnTo>
                    <a:lnTo>
                      <a:pt x="3640" y="3"/>
                    </a:lnTo>
                    <a:lnTo>
                      <a:pt x="3711" y="0"/>
                    </a:lnTo>
                    <a:close/>
                    <a:moveTo>
                      <a:pt x="2910" y="0"/>
                    </a:moveTo>
                    <a:lnTo>
                      <a:pt x="2948" y="4"/>
                    </a:lnTo>
                    <a:lnTo>
                      <a:pt x="2983" y="14"/>
                    </a:lnTo>
                    <a:lnTo>
                      <a:pt x="3014" y="30"/>
                    </a:lnTo>
                    <a:lnTo>
                      <a:pt x="3040" y="52"/>
                    </a:lnTo>
                    <a:lnTo>
                      <a:pt x="3063" y="78"/>
                    </a:lnTo>
                    <a:lnTo>
                      <a:pt x="3079" y="109"/>
                    </a:lnTo>
                    <a:lnTo>
                      <a:pt x="3089" y="142"/>
                    </a:lnTo>
                    <a:lnTo>
                      <a:pt x="3093" y="178"/>
                    </a:lnTo>
                    <a:lnTo>
                      <a:pt x="3091" y="203"/>
                    </a:lnTo>
                    <a:lnTo>
                      <a:pt x="3088" y="227"/>
                    </a:lnTo>
                    <a:lnTo>
                      <a:pt x="3081" y="252"/>
                    </a:lnTo>
                    <a:lnTo>
                      <a:pt x="3071" y="277"/>
                    </a:lnTo>
                    <a:lnTo>
                      <a:pt x="3060" y="303"/>
                    </a:lnTo>
                    <a:lnTo>
                      <a:pt x="3044" y="331"/>
                    </a:lnTo>
                    <a:lnTo>
                      <a:pt x="3025" y="361"/>
                    </a:lnTo>
                    <a:lnTo>
                      <a:pt x="3004" y="393"/>
                    </a:lnTo>
                    <a:lnTo>
                      <a:pt x="2978" y="429"/>
                    </a:lnTo>
                    <a:lnTo>
                      <a:pt x="2948" y="468"/>
                    </a:lnTo>
                    <a:lnTo>
                      <a:pt x="2914" y="512"/>
                    </a:lnTo>
                    <a:lnTo>
                      <a:pt x="2876" y="561"/>
                    </a:lnTo>
                    <a:lnTo>
                      <a:pt x="2472" y="1078"/>
                    </a:lnTo>
                    <a:lnTo>
                      <a:pt x="2182" y="1078"/>
                    </a:lnTo>
                    <a:lnTo>
                      <a:pt x="2182" y="424"/>
                    </a:lnTo>
                    <a:lnTo>
                      <a:pt x="1784" y="1078"/>
                    </a:lnTo>
                    <a:lnTo>
                      <a:pt x="1518" y="1078"/>
                    </a:lnTo>
                    <a:lnTo>
                      <a:pt x="1518" y="234"/>
                    </a:lnTo>
                    <a:lnTo>
                      <a:pt x="1313" y="214"/>
                    </a:lnTo>
                    <a:lnTo>
                      <a:pt x="1313" y="118"/>
                    </a:lnTo>
                    <a:lnTo>
                      <a:pt x="1690" y="25"/>
                    </a:lnTo>
                    <a:lnTo>
                      <a:pt x="1832" y="25"/>
                    </a:lnTo>
                    <a:lnTo>
                      <a:pt x="1832" y="713"/>
                    </a:lnTo>
                    <a:lnTo>
                      <a:pt x="2247" y="25"/>
                    </a:lnTo>
                    <a:lnTo>
                      <a:pt x="2497" y="25"/>
                    </a:lnTo>
                    <a:lnTo>
                      <a:pt x="2497" y="822"/>
                    </a:lnTo>
                    <a:lnTo>
                      <a:pt x="2759" y="473"/>
                    </a:lnTo>
                    <a:lnTo>
                      <a:pt x="2759" y="62"/>
                    </a:lnTo>
                    <a:lnTo>
                      <a:pt x="2779" y="44"/>
                    </a:lnTo>
                    <a:lnTo>
                      <a:pt x="2806" y="27"/>
                    </a:lnTo>
                    <a:lnTo>
                      <a:pt x="2837" y="13"/>
                    </a:lnTo>
                    <a:lnTo>
                      <a:pt x="2872" y="4"/>
                    </a:lnTo>
                    <a:lnTo>
                      <a:pt x="2910" y="0"/>
                    </a:lnTo>
                    <a:close/>
                  </a:path>
                </a:pathLst>
              </a:custGeom>
              <a:solidFill>
                <a:srgbClr val="000000"/>
              </a:solidFill>
              <a:ln w="0">
                <a:noFill/>
                <a:prstDash val="solid"/>
                <a:round/>
                <a:headEnd/>
                <a:tailEnd/>
              </a:ln>
            </p:spPr>
            <p:txBody>
              <a:bodyPr vert="horz" wrap="square" lIns="88937" tIns="44469" rIns="88937" bIns="44469" numCol="1" anchor="t" anchorCtr="0" compatLnSpc="1">
                <a:prstTxWarp prst="textNoShape">
                  <a:avLst/>
                </a:prstTxWarp>
              </a:bodyPr>
              <a:lstStyle/>
              <a:p>
                <a:endParaRPr lang="tr-TR" sz="2600"/>
              </a:p>
            </p:txBody>
          </p:sp>
        </p:grpSp>
      </p:grpSp>
      <p:sp>
        <p:nvSpPr>
          <p:cNvPr id="2" name="Title 1"/>
          <p:cNvSpPr>
            <a:spLocks noGrp="1"/>
          </p:cNvSpPr>
          <p:nvPr>
            <p:ph type="title"/>
          </p:nvPr>
        </p:nvSpPr>
        <p:spPr>
          <a:xfrm>
            <a:off x="5664199" y="1520140"/>
            <a:ext cx="5863810" cy="1427992"/>
          </a:xfrm>
        </p:spPr>
        <p:txBody>
          <a:bodyPr/>
          <a:lstStyle>
            <a:lvl1pPr>
              <a:defRPr sz="4800">
                <a:solidFill>
                  <a:schemeClr val="accent1"/>
                </a:solidFill>
              </a:defRPr>
            </a:lvl1pPr>
          </a:lstStyle>
          <a:p>
            <a:r>
              <a:rPr lang="en-US" noProof="0" dirty="0"/>
              <a:t>Click to edit Master title style</a:t>
            </a:r>
            <a:endParaRPr lang="en-GB" noProof="0" dirty="0"/>
          </a:p>
        </p:txBody>
      </p:sp>
      <p:sp>
        <p:nvSpPr>
          <p:cNvPr id="3" name="Text Placeholder 12"/>
          <p:cNvSpPr>
            <a:spLocks noGrp="1"/>
          </p:cNvSpPr>
          <p:nvPr>
            <p:ph type="body" sz="quarter" idx="16"/>
          </p:nvPr>
        </p:nvSpPr>
        <p:spPr>
          <a:xfrm>
            <a:off x="5664199" y="3090244"/>
            <a:ext cx="5863810" cy="944496"/>
          </a:xfrm>
        </p:spPr>
        <p:txBody>
          <a:bodyPr/>
          <a:lstStyle>
            <a:lvl1pPr>
              <a:defRPr sz="2800">
                <a:solidFill>
                  <a:schemeClr val="tx1">
                    <a:lumMod val="65000"/>
                    <a:lumOff val="35000"/>
                  </a:schemeClr>
                </a:solidFill>
              </a:defRPr>
            </a:lvl1pPr>
          </a:lstStyle>
          <a:p>
            <a:pPr lvl="0"/>
            <a:r>
              <a:rPr lang="en-US" noProof="0" dirty="0"/>
              <a:t>Click to edit Master text styles</a:t>
            </a:r>
          </a:p>
        </p:txBody>
      </p:sp>
      <p:pic>
        <p:nvPicPr>
          <p:cNvPr id="39" name="Picture 38">
            <a:extLst>
              <a:ext uri="{FF2B5EF4-FFF2-40B4-BE49-F238E27FC236}">
                <a16:creationId xmlns:a16="http://schemas.microsoft.com/office/drawing/2014/main" id="{B9A3965F-7200-4C57-87BD-2DD375F50C2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55238" b="13355"/>
          <a:stretch/>
        </p:blipFill>
        <p:spPr>
          <a:xfrm>
            <a:off x="-1859" y="-1"/>
            <a:ext cx="5458156" cy="6858001"/>
          </a:xfrm>
          <a:prstGeom prst="rect">
            <a:avLst/>
          </a:prstGeom>
        </p:spPr>
      </p:pic>
      <p:cxnSp>
        <p:nvCxnSpPr>
          <p:cNvPr id="40" name="Straight Connector 39">
            <a:extLst>
              <a:ext uri="{FF2B5EF4-FFF2-40B4-BE49-F238E27FC236}">
                <a16:creationId xmlns:a16="http://schemas.microsoft.com/office/drawing/2014/main" id="{14D76774-314B-4485-87AF-3C7234BD2FF4}"/>
              </a:ext>
            </a:extLst>
          </p:cNvPr>
          <p:cNvCxnSpPr/>
          <p:nvPr userDrawn="1"/>
        </p:nvCxnSpPr>
        <p:spPr>
          <a:xfrm>
            <a:off x="5339645" y="4140200"/>
            <a:ext cx="6188364" cy="0"/>
          </a:xfrm>
          <a:prstGeom prst="line">
            <a:avLst/>
          </a:prstGeom>
          <a:ln>
            <a:solidFill>
              <a:srgbClr val="620B1A"/>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2D116F00-6EB1-4CF7-B507-27528F1044F6}"/>
              </a:ext>
            </a:extLst>
          </p:cNvPr>
          <p:cNvGrpSpPr/>
          <p:nvPr userDrawn="1"/>
        </p:nvGrpSpPr>
        <p:grpSpPr>
          <a:xfrm>
            <a:off x="10058400" y="5359401"/>
            <a:ext cx="1387701" cy="1091905"/>
            <a:chOff x="1051560" y="6272214"/>
            <a:chExt cx="1391604" cy="1119186"/>
          </a:xfrm>
        </p:grpSpPr>
        <p:grpSp>
          <p:nvGrpSpPr>
            <p:cNvPr id="42" name="Group 73">
              <a:extLst>
                <a:ext uri="{FF2B5EF4-FFF2-40B4-BE49-F238E27FC236}">
                  <a16:creationId xmlns:a16="http://schemas.microsoft.com/office/drawing/2014/main" id="{D034AB58-EDBF-43E4-9B3B-77A624E45EB7}"/>
                </a:ext>
              </a:extLst>
            </p:cNvPr>
            <p:cNvGrpSpPr/>
            <p:nvPr/>
          </p:nvGrpSpPr>
          <p:grpSpPr>
            <a:xfrm>
              <a:off x="1909777" y="6272199"/>
              <a:ext cx="533403" cy="507998"/>
              <a:chOff x="1905000" y="5715000"/>
              <a:chExt cx="445770" cy="381000"/>
            </a:xfrm>
          </p:grpSpPr>
          <p:sp>
            <p:nvSpPr>
              <p:cNvPr id="46" name="Rectangle 25">
                <a:extLst>
                  <a:ext uri="{FF2B5EF4-FFF2-40B4-BE49-F238E27FC236}">
                    <a16:creationId xmlns:a16="http://schemas.microsoft.com/office/drawing/2014/main" id="{9FB293D4-A1EB-43E1-AE79-4C375897190E}"/>
                  </a:ext>
                </a:extLst>
              </p:cNvPr>
              <p:cNvSpPr>
                <a:spLocks noChangeArrowheads="1"/>
              </p:cNvSpPr>
              <p:nvPr/>
            </p:nvSpPr>
            <p:spPr bwMode="gray">
              <a:xfrm>
                <a:off x="2293620" y="5988118"/>
                <a:ext cx="57150" cy="107882"/>
              </a:xfrm>
              <a:prstGeom prst="rect">
                <a:avLst/>
              </a:prstGeom>
              <a:solidFill>
                <a:srgbClr val="F445F6"/>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47" name="Rectangle 26">
                <a:extLst>
                  <a:ext uri="{FF2B5EF4-FFF2-40B4-BE49-F238E27FC236}">
                    <a16:creationId xmlns:a16="http://schemas.microsoft.com/office/drawing/2014/main" id="{E617F094-0871-4145-92B9-6A0E06062469}"/>
                  </a:ext>
                </a:extLst>
              </p:cNvPr>
              <p:cNvSpPr>
                <a:spLocks noChangeArrowheads="1"/>
              </p:cNvSpPr>
              <p:nvPr/>
            </p:nvSpPr>
            <p:spPr bwMode="gray">
              <a:xfrm>
                <a:off x="2132171" y="5757333"/>
                <a:ext cx="44291" cy="66914"/>
              </a:xfrm>
              <a:prstGeom prst="rect">
                <a:avLst/>
              </a:prstGeom>
              <a:solidFill>
                <a:srgbClr val="F6B67F"/>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48" name="Rectangle 27">
                <a:extLst>
                  <a:ext uri="{FF2B5EF4-FFF2-40B4-BE49-F238E27FC236}">
                    <a16:creationId xmlns:a16="http://schemas.microsoft.com/office/drawing/2014/main" id="{9EAF22E1-37B9-402A-9994-BA57A172BAD4}"/>
                  </a:ext>
                </a:extLst>
              </p:cNvPr>
              <p:cNvSpPr>
                <a:spLocks noChangeArrowheads="1"/>
              </p:cNvSpPr>
              <p:nvPr/>
            </p:nvSpPr>
            <p:spPr bwMode="gray">
              <a:xfrm>
                <a:off x="1905000" y="5715000"/>
                <a:ext cx="227171" cy="42333"/>
              </a:xfrm>
              <a:prstGeom prst="rect">
                <a:avLst/>
              </a:prstGeom>
              <a:solidFill>
                <a:srgbClr val="F48F17"/>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49" name="Rectangle 28">
                <a:extLst>
                  <a:ext uri="{FF2B5EF4-FFF2-40B4-BE49-F238E27FC236}">
                    <a16:creationId xmlns:a16="http://schemas.microsoft.com/office/drawing/2014/main" id="{7AE46EBB-2436-4A3C-B7F7-22B79ED97C31}"/>
                  </a:ext>
                </a:extLst>
              </p:cNvPr>
              <p:cNvSpPr>
                <a:spLocks noChangeArrowheads="1"/>
              </p:cNvSpPr>
              <p:nvPr/>
            </p:nvSpPr>
            <p:spPr bwMode="gray">
              <a:xfrm>
                <a:off x="1905000" y="5757333"/>
                <a:ext cx="227171" cy="66914"/>
              </a:xfrm>
              <a:prstGeom prst="rect">
                <a:avLst/>
              </a:prstGeom>
              <a:solidFill>
                <a:srgbClr val="EB660B"/>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0" name="Rectangle 29">
                <a:extLst>
                  <a:ext uri="{FF2B5EF4-FFF2-40B4-BE49-F238E27FC236}">
                    <a16:creationId xmlns:a16="http://schemas.microsoft.com/office/drawing/2014/main" id="{81FE61BB-D887-4517-963E-A43397646361}"/>
                  </a:ext>
                </a:extLst>
              </p:cNvPr>
              <p:cNvSpPr>
                <a:spLocks noChangeArrowheads="1"/>
              </p:cNvSpPr>
              <p:nvPr/>
            </p:nvSpPr>
            <p:spPr bwMode="gray">
              <a:xfrm>
                <a:off x="2176462" y="5824247"/>
                <a:ext cx="117158" cy="163871"/>
              </a:xfrm>
              <a:prstGeom prst="rect">
                <a:avLst/>
              </a:prstGeom>
              <a:solidFill>
                <a:srgbClr val="F3BF09"/>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1" name="Rectangle 30">
                <a:extLst>
                  <a:ext uri="{FF2B5EF4-FFF2-40B4-BE49-F238E27FC236}">
                    <a16:creationId xmlns:a16="http://schemas.microsoft.com/office/drawing/2014/main" id="{F86A698D-2EAD-4C7E-AE3D-A224D71CD283}"/>
                  </a:ext>
                </a:extLst>
              </p:cNvPr>
              <p:cNvSpPr>
                <a:spLocks noChangeArrowheads="1"/>
              </p:cNvSpPr>
              <p:nvPr/>
            </p:nvSpPr>
            <p:spPr bwMode="gray">
              <a:xfrm>
                <a:off x="2176462" y="5988118"/>
                <a:ext cx="117158" cy="107882"/>
              </a:xfrm>
              <a:prstGeom prst="rect">
                <a:avLst/>
              </a:prstGeom>
              <a:solidFill>
                <a:srgbClr val="E93409"/>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2" name="Rectangle 31">
                <a:extLst>
                  <a:ext uri="{FF2B5EF4-FFF2-40B4-BE49-F238E27FC236}">
                    <a16:creationId xmlns:a16="http://schemas.microsoft.com/office/drawing/2014/main" id="{F4110B2D-BF09-4EA4-948D-DF13800CDEDF}"/>
                  </a:ext>
                </a:extLst>
              </p:cNvPr>
              <p:cNvSpPr>
                <a:spLocks noChangeArrowheads="1"/>
              </p:cNvSpPr>
              <p:nvPr/>
            </p:nvSpPr>
            <p:spPr bwMode="gray">
              <a:xfrm>
                <a:off x="2132171" y="5824247"/>
                <a:ext cx="44291" cy="163871"/>
              </a:xfrm>
              <a:prstGeom prst="rect">
                <a:avLst/>
              </a:prstGeom>
              <a:solidFill>
                <a:srgbClr val="EA8804"/>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3" name="Rectangle 32">
                <a:extLst>
                  <a:ext uri="{FF2B5EF4-FFF2-40B4-BE49-F238E27FC236}">
                    <a16:creationId xmlns:a16="http://schemas.microsoft.com/office/drawing/2014/main" id="{2AD3A5FA-DDCE-47E1-AB00-CD7806CA305C}"/>
                  </a:ext>
                </a:extLst>
              </p:cNvPr>
              <p:cNvSpPr>
                <a:spLocks noChangeArrowheads="1"/>
              </p:cNvSpPr>
              <p:nvPr/>
            </p:nvSpPr>
            <p:spPr bwMode="gray">
              <a:xfrm>
                <a:off x="2132171" y="5988118"/>
                <a:ext cx="44291" cy="107882"/>
              </a:xfrm>
              <a:prstGeom prst="rect">
                <a:avLst/>
              </a:prstGeom>
              <a:solidFill>
                <a:srgbClr val="E02504"/>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4" name="Freeform 33">
                <a:extLst>
                  <a:ext uri="{FF2B5EF4-FFF2-40B4-BE49-F238E27FC236}">
                    <a16:creationId xmlns:a16="http://schemas.microsoft.com/office/drawing/2014/main" id="{AE5195A7-08B4-407A-AAB0-FDA05C22BC2D}"/>
                  </a:ext>
                </a:extLst>
              </p:cNvPr>
              <p:cNvSpPr>
                <a:spLocks/>
              </p:cNvSpPr>
              <p:nvPr/>
            </p:nvSpPr>
            <p:spPr bwMode="gray">
              <a:xfrm>
                <a:off x="1905000" y="5824247"/>
                <a:ext cx="227171" cy="163871"/>
              </a:xfrm>
              <a:custGeom>
                <a:avLst/>
                <a:gdLst/>
                <a:ahLst/>
                <a:cxnLst>
                  <a:cxn ang="0">
                    <a:pos x="0" y="0"/>
                  </a:cxn>
                  <a:cxn ang="0">
                    <a:pos x="159" y="0"/>
                  </a:cxn>
                  <a:cxn ang="0">
                    <a:pos x="159" y="120"/>
                  </a:cxn>
                  <a:cxn ang="0">
                    <a:pos x="99" y="120"/>
                  </a:cxn>
                  <a:cxn ang="0">
                    <a:pos x="99" y="80"/>
                  </a:cxn>
                  <a:cxn ang="0">
                    <a:pos x="0" y="80"/>
                  </a:cxn>
                  <a:cxn ang="0">
                    <a:pos x="0" y="0"/>
                  </a:cxn>
                </a:cxnLst>
                <a:rect l="0" t="0" r="r" b="b"/>
                <a:pathLst>
                  <a:path w="159" h="120">
                    <a:moveTo>
                      <a:pt x="0" y="0"/>
                    </a:moveTo>
                    <a:lnTo>
                      <a:pt x="159" y="0"/>
                    </a:lnTo>
                    <a:lnTo>
                      <a:pt x="159" y="120"/>
                    </a:lnTo>
                    <a:lnTo>
                      <a:pt x="99" y="120"/>
                    </a:lnTo>
                    <a:lnTo>
                      <a:pt x="99" y="80"/>
                    </a:lnTo>
                    <a:lnTo>
                      <a:pt x="0" y="80"/>
                    </a:lnTo>
                    <a:lnTo>
                      <a:pt x="0" y="0"/>
                    </a:lnTo>
                    <a:close/>
                  </a:path>
                </a:pathLst>
              </a:custGeom>
              <a:solidFill>
                <a:srgbClr val="E04C00"/>
              </a:solidFill>
              <a:ln w="0">
                <a:noFill/>
                <a:prstDash val="solid"/>
                <a:round/>
                <a:headEnd/>
                <a:tailEnd/>
              </a:ln>
            </p:spPr>
            <p:txBody>
              <a:bodyPr vert="horz" wrap="square" lIns="88937" tIns="44469" rIns="88937" bIns="44469" numCol="1" anchor="t" anchorCtr="0" compatLnSpc="1">
                <a:prstTxWarp prst="textNoShape">
                  <a:avLst/>
                </a:prstTxWarp>
              </a:bodyPr>
              <a:lstStyle/>
              <a:p>
                <a:endParaRPr lang="tr-TR" sz="2600"/>
              </a:p>
            </p:txBody>
          </p:sp>
          <p:sp>
            <p:nvSpPr>
              <p:cNvPr id="55" name="Rectangle 34">
                <a:extLst>
                  <a:ext uri="{FF2B5EF4-FFF2-40B4-BE49-F238E27FC236}">
                    <a16:creationId xmlns:a16="http://schemas.microsoft.com/office/drawing/2014/main" id="{B9F66B49-D17A-4D1E-9B61-85E48108FBFD}"/>
                  </a:ext>
                </a:extLst>
              </p:cNvPr>
              <p:cNvSpPr>
                <a:spLocks noChangeArrowheads="1"/>
              </p:cNvSpPr>
              <p:nvPr/>
            </p:nvSpPr>
            <p:spPr bwMode="gray">
              <a:xfrm>
                <a:off x="2046446" y="5988118"/>
                <a:ext cx="85725" cy="107882"/>
              </a:xfrm>
              <a:prstGeom prst="rect">
                <a:avLst/>
              </a:prstGeom>
              <a:solidFill>
                <a:srgbClr val="D614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6" name="Rectangle 35">
                <a:extLst>
                  <a:ext uri="{FF2B5EF4-FFF2-40B4-BE49-F238E27FC236}">
                    <a16:creationId xmlns:a16="http://schemas.microsoft.com/office/drawing/2014/main" id="{C92759A3-04E1-4FB6-B0C4-9066E8056F99}"/>
                  </a:ext>
                </a:extLst>
              </p:cNvPr>
              <p:cNvSpPr>
                <a:spLocks noChangeArrowheads="1"/>
              </p:cNvSpPr>
              <p:nvPr/>
            </p:nvSpPr>
            <p:spPr bwMode="gray">
              <a:xfrm>
                <a:off x="1905000" y="5933495"/>
                <a:ext cx="141446" cy="54624"/>
              </a:xfrm>
              <a:prstGeom prst="rect">
                <a:avLst/>
              </a:prstGeom>
              <a:solidFill>
                <a:srgbClr val="C93C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7" name="Rectangle 36">
                <a:extLst>
                  <a:ext uri="{FF2B5EF4-FFF2-40B4-BE49-F238E27FC236}">
                    <a16:creationId xmlns:a16="http://schemas.microsoft.com/office/drawing/2014/main" id="{5FBBB28C-D09B-446C-A157-A6239C1E2DD8}"/>
                  </a:ext>
                </a:extLst>
              </p:cNvPr>
              <p:cNvSpPr>
                <a:spLocks noChangeArrowheads="1"/>
              </p:cNvSpPr>
              <p:nvPr/>
            </p:nvSpPr>
            <p:spPr bwMode="gray">
              <a:xfrm>
                <a:off x="1905000" y="5988118"/>
                <a:ext cx="141446" cy="107882"/>
              </a:xfrm>
              <a:prstGeom prst="rect">
                <a:avLst/>
              </a:prstGeom>
              <a:solidFill>
                <a:srgbClr val="C010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8" name="Rectangle 25">
                <a:extLst>
                  <a:ext uri="{FF2B5EF4-FFF2-40B4-BE49-F238E27FC236}">
                    <a16:creationId xmlns:a16="http://schemas.microsoft.com/office/drawing/2014/main" id="{E89D7881-70F4-46EF-82C3-9E1E2E220622}"/>
                  </a:ext>
                </a:extLst>
              </p:cNvPr>
              <p:cNvSpPr>
                <a:spLocks noChangeArrowheads="1"/>
              </p:cNvSpPr>
              <p:nvPr/>
            </p:nvSpPr>
            <p:spPr bwMode="gray">
              <a:xfrm>
                <a:off x="2293620" y="5988118"/>
                <a:ext cx="57150" cy="107882"/>
              </a:xfrm>
              <a:prstGeom prst="rect">
                <a:avLst/>
              </a:prstGeom>
              <a:solidFill>
                <a:srgbClr val="F445F6"/>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59" name="Rectangle 26">
                <a:extLst>
                  <a:ext uri="{FF2B5EF4-FFF2-40B4-BE49-F238E27FC236}">
                    <a16:creationId xmlns:a16="http://schemas.microsoft.com/office/drawing/2014/main" id="{781AA695-14E3-495B-BD39-1165EF2D0467}"/>
                  </a:ext>
                </a:extLst>
              </p:cNvPr>
              <p:cNvSpPr>
                <a:spLocks noChangeArrowheads="1"/>
              </p:cNvSpPr>
              <p:nvPr/>
            </p:nvSpPr>
            <p:spPr bwMode="gray">
              <a:xfrm>
                <a:off x="2132171" y="5757333"/>
                <a:ext cx="44291" cy="66914"/>
              </a:xfrm>
              <a:prstGeom prst="rect">
                <a:avLst/>
              </a:prstGeom>
              <a:solidFill>
                <a:srgbClr val="F6B67F"/>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0" name="Rectangle 27">
                <a:extLst>
                  <a:ext uri="{FF2B5EF4-FFF2-40B4-BE49-F238E27FC236}">
                    <a16:creationId xmlns:a16="http://schemas.microsoft.com/office/drawing/2014/main" id="{DEB87712-D164-4E07-BDC6-6E11876904FA}"/>
                  </a:ext>
                </a:extLst>
              </p:cNvPr>
              <p:cNvSpPr>
                <a:spLocks noChangeArrowheads="1"/>
              </p:cNvSpPr>
              <p:nvPr/>
            </p:nvSpPr>
            <p:spPr bwMode="gray">
              <a:xfrm>
                <a:off x="1905000" y="5715000"/>
                <a:ext cx="227171" cy="42333"/>
              </a:xfrm>
              <a:prstGeom prst="rect">
                <a:avLst/>
              </a:prstGeom>
              <a:solidFill>
                <a:srgbClr val="F48F17"/>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1" name="Rectangle 28">
                <a:extLst>
                  <a:ext uri="{FF2B5EF4-FFF2-40B4-BE49-F238E27FC236}">
                    <a16:creationId xmlns:a16="http://schemas.microsoft.com/office/drawing/2014/main" id="{4CBE49AA-3130-4A94-B860-4E873BBDB95F}"/>
                  </a:ext>
                </a:extLst>
              </p:cNvPr>
              <p:cNvSpPr>
                <a:spLocks noChangeArrowheads="1"/>
              </p:cNvSpPr>
              <p:nvPr/>
            </p:nvSpPr>
            <p:spPr bwMode="gray">
              <a:xfrm>
                <a:off x="1905000" y="5757333"/>
                <a:ext cx="227171" cy="66914"/>
              </a:xfrm>
              <a:prstGeom prst="rect">
                <a:avLst/>
              </a:prstGeom>
              <a:solidFill>
                <a:srgbClr val="EB660B"/>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2" name="Rectangle 29">
                <a:extLst>
                  <a:ext uri="{FF2B5EF4-FFF2-40B4-BE49-F238E27FC236}">
                    <a16:creationId xmlns:a16="http://schemas.microsoft.com/office/drawing/2014/main" id="{354AF40D-30F3-401F-B676-20E2A2CA593D}"/>
                  </a:ext>
                </a:extLst>
              </p:cNvPr>
              <p:cNvSpPr>
                <a:spLocks noChangeArrowheads="1"/>
              </p:cNvSpPr>
              <p:nvPr/>
            </p:nvSpPr>
            <p:spPr bwMode="gray">
              <a:xfrm>
                <a:off x="2176462" y="5824247"/>
                <a:ext cx="117158" cy="163871"/>
              </a:xfrm>
              <a:prstGeom prst="rect">
                <a:avLst/>
              </a:prstGeom>
              <a:solidFill>
                <a:srgbClr val="F3BF09"/>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3" name="Rectangle 30">
                <a:extLst>
                  <a:ext uri="{FF2B5EF4-FFF2-40B4-BE49-F238E27FC236}">
                    <a16:creationId xmlns:a16="http://schemas.microsoft.com/office/drawing/2014/main" id="{95CFDAFC-79EA-4CD8-9E48-FB34FAAED616}"/>
                  </a:ext>
                </a:extLst>
              </p:cNvPr>
              <p:cNvSpPr>
                <a:spLocks noChangeArrowheads="1"/>
              </p:cNvSpPr>
              <p:nvPr/>
            </p:nvSpPr>
            <p:spPr bwMode="gray">
              <a:xfrm>
                <a:off x="2176462" y="5988118"/>
                <a:ext cx="117158" cy="107882"/>
              </a:xfrm>
              <a:prstGeom prst="rect">
                <a:avLst/>
              </a:prstGeom>
              <a:solidFill>
                <a:srgbClr val="E93409"/>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4" name="Rectangle 31">
                <a:extLst>
                  <a:ext uri="{FF2B5EF4-FFF2-40B4-BE49-F238E27FC236}">
                    <a16:creationId xmlns:a16="http://schemas.microsoft.com/office/drawing/2014/main" id="{BF8EAD09-7F5C-4DB1-AAE1-04E77241CD8C}"/>
                  </a:ext>
                </a:extLst>
              </p:cNvPr>
              <p:cNvSpPr>
                <a:spLocks noChangeArrowheads="1"/>
              </p:cNvSpPr>
              <p:nvPr/>
            </p:nvSpPr>
            <p:spPr bwMode="gray">
              <a:xfrm>
                <a:off x="2132171" y="5824247"/>
                <a:ext cx="44291" cy="163871"/>
              </a:xfrm>
              <a:prstGeom prst="rect">
                <a:avLst/>
              </a:prstGeom>
              <a:solidFill>
                <a:srgbClr val="EA8804"/>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5" name="Rectangle 32">
                <a:extLst>
                  <a:ext uri="{FF2B5EF4-FFF2-40B4-BE49-F238E27FC236}">
                    <a16:creationId xmlns:a16="http://schemas.microsoft.com/office/drawing/2014/main" id="{10AAD28A-610C-44FB-BC61-9AF039A3F2B4}"/>
                  </a:ext>
                </a:extLst>
              </p:cNvPr>
              <p:cNvSpPr>
                <a:spLocks noChangeArrowheads="1"/>
              </p:cNvSpPr>
              <p:nvPr/>
            </p:nvSpPr>
            <p:spPr bwMode="gray">
              <a:xfrm>
                <a:off x="2132171" y="5988118"/>
                <a:ext cx="44291" cy="107882"/>
              </a:xfrm>
              <a:prstGeom prst="rect">
                <a:avLst/>
              </a:prstGeom>
              <a:solidFill>
                <a:srgbClr val="E02504"/>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6" name="Freeform 33">
                <a:extLst>
                  <a:ext uri="{FF2B5EF4-FFF2-40B4-BE49-F238E27FC236}">
                    <a16:creationId xmlns:a16="http://schemas.microsoft.com/office/drawing/2014/main" id="{7882C300-88D6-4C90-BF03-0FFC79AB7F52}"/>
                  </a:ext>
                </a:extLst>
              </p:cNvPr>
              <p:cNvSpPr>
                <a:spLocks/>
              </p:cNvSpPr>
              <p:nvPr/>
            </p:nvSpPr>
            <p:spPr bwMode="gray">
              <a:xfrm>
                <a:off x="1905000" y="5824247"/>
                <a:ext cx="227171" cy="163871"/>
              </a:xfrm>
              <a:custGeom>
                <a:avLst/>
                <a:gdLst/>
                <a:ahLst/>
                <a:cxnLst>
                  <a:cxn ang="0">
                    <a:pos x="0" y="0"/>
                  </a:cxn>
                  <a:cxn ang="0">
                    <a:pos x="159" y="0"/>
                  </a:cxn>
                  <a:cxn ang="0">
                    <a:pos x="159" y="120"/>
                  </a:cxn>
                  <a:cxn ang="0">
                    <a:pos x="99" y="120"/>
                  </a:cxn>
                  <a:cxn ang="0">
                    <a:pos x="99" y="80"/>
                  </a:cxn>
                  <a:cxn ang="0">
                    <a:pos x="0" y="80"/>
                  </a:cxn>
                  <a:cxn ang="0">
                    <a:pos x="0" y="0"/>
                  </a:cxn>
                </a:cxnLst>
                <a:rect l="0" t="0" r="r" b="b"/>
                <a:pathLst>
                  <a:path w="159" h="120">
                    <a:moveTo>
                      <a:pt x="0" y="0"/>
                    </a:moveTo>
                    <a:lnTo>
                      <a:pt x="159" y="0"/>
                    </a:lnTo>
                    <a:lnTo>
                      <a:pt x="159" y="120"/>
                    </a:lnTo>
                    <a:lnTo>
                      <a:pt x="99" y="120"/>
                    </a:lnTo>
                    <a:lnTo>
                      <a:pt x="99" y="80"/>
                    </a:lnTo>
                    <a:lnTo>
                      <a:pt x="0" y="80"/>
                    </a:lnTo>
                    <a:lnTo>
                      <a:pt x="0" y="0"/>
                    </a:lnTo>
                    <a:close/>
                  </a:path>
                </a:pathLst>
              </a:custGeom>
              <a:solidFill>
                <a:srgbClr val="E04C00"/>
              </a:solidFill>
              <a:ln w="0">
                <a:noFill/>
                <a:prstDash val="solid"/>
                <a:round/>
                <a:headEnd/>
                <a:tailEnd/>
              </a:ln>
            </p:spPr>
            <p:txBody>
              <a:bodyPr vert="horz" wrap="square" lIns="88937" tIns="44469" rIns="88937" bIns="44469" numCol="1" anchor="t" anchorCtr="0" compatLnSpc="1">
                <a:prstTxWarp prst="textNoShape">
                  <a:avLst/>
                </a:prstTxWarp>
              </a:bodyPr>
              <a:lstStyle/>
              <a:p>
                <a:endParaRPr lang="tr-TR" sz="2600"/>
              </a:p>
            </p:txBody>
          </p:sp>
          <p:sp>
            <p:nvSpPr>
              <p:cNvPr id="67" name="Rectangle 34">
                <a:extLst>
                  <a:ext uri="{FF2B5EF4-FFF2-40B4-BE49-F238E27FC236}">
                    <a16:creationId xmlns:a16="http://schemas.microsoft.com/office/drawing/2014/main" id="{5B6BFC6F-54BB-458F-B16D-0D7943F7A809}"/>
                  </a:ext>
                </a:extLst>
              </p:cNvPr>
              <p:cNvSpPr>
                <a:spLocks noChangeArrowheads="1"/>
              </p:cNvSpPr>
              <p:nvPr/>
            </p:nvSpPr>
            <p:spPr bwMode="gray">
              <a:xfrm>
                <a:off x="2046446" y="5988118"/>
                <a:ext cx="85725" cy="107882"/>
              </a:xfrm>
              <a:prstGeom prst="rect">
                <a:avLst/>
              </a:prstGeom>
              <a:solidFill>
                <a:srgbClr val="D614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8" name="Rectangle 35">
                <a:extLst>
                  <a:ext uri="{FF2B5EF4-FFF2-40B4-BE49-F238E27FC236}">
                    <a16:creationId xmlns:a16="http://schemas.microsoft.com/office/drawing/2014/main" id="{513CF44C-1254-455C-8588-5B5665CE684A}"/>
                  </a:ext>
                </a:extLst>
              </p:cNvPr>
              <p:cNvSpPr>
                <a:spLocks noChangeArrowheads="1"/>
              </p:cNvSpPr>
              <p:nvPr/>
            </p:nvSpPr>
            <p:spPr bwMode="gray">
              <a:xfrm>
                <a:off x="1905000" y="5933495"/>
                <a:ext cx="141446" cy="54624"/>
              </a:xfrm>
              <a:prstGeom prst="rect">
                <a:avLst/>
              </a:prstGeom>
              <a:solidFill>
                <a:srgbClr val="C93C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69" name="Rectangle 36">
                <a:extLst>
                  <a:ext uri="{FF2B5EF4-FFF2-40B4-BE49-F238E27FC236}">
                    <a16:creationId xmlns:a16="http://schemas.microsoft.com/office/drawing/2014/main" id="{F88E377A-E8D8-4DA7-9FC4-6A3A0B54403A}"/>
                  </a:ext>
                </a:extLst>
              </p:cNvPr>
              <p:cNvSpPr>
                <a:spLocks noChangeArrowheads="1"/>
              </p:cNvSpPr>
              <p:nvPr/>
            </p:nvSpPr>
            <p:spPr bwMode="gray">
              <a:xfrm>
                <a:off x="1905000" y="5988118"/>
                <a:ext cx="141446" cy="107882"/>
              </a:xfrm>
              <a:prstGeom prst="rect">
                <a:avLst/>
              </a:prstGeom>
              <a:solidFill>
                <a:srgbClr val="C01000"/>
              </a:solidFill>
              <a:ln w="0">
                <a:no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grpSp>
        <p:grpSp>
          <p:nvGrpSpPr>
            <p:cNvPr id="43" name="Group 45">
              <a:extLst>
                <a:ext uri="{FF2B5EF4-FFF2-40B4-BE49-F238E27FC236}">
                  <a16:creationId xmlns:a16="http://schemas.microsoft.com/office/drawing/2014/main" id="{AE056DD4-20DA-4F6F-894A-597F2D973591}"/>
                </a:ext>
              </a:extLst>
            </p:cNvPr>
            <p:cNvGrpSpPr/>
            <p:nvPr/>
          </p:nvGrpSpPr>
          <p:grpSpPr>
            <a:xfrm>
              <a:off x="1051560" y="6781744"/>
              <a:ext cx="1005840" cy="609595"/>
              <a:chOff x="1051560" y="6781805"/>
              <a:chExt cx="1005840" cy="609595"/>
            </a:xfrm>
          </p:grpSpPr>
          <p:sp>
            <p:nvSpPr>
              <p:cNvPr id="44" name="Rectangle 37">
                <a:extLst>
                  <a:ext uri="{FF2B5EF4-FFF2-40B4-BE49-F238E27FC236}">
                    <a16:creationId xmlns:a16="http://schemas.microsoft.com/office/drawing/2014/main" id="{E35F9711-570F-4D27-BB4A-12A7F83F72DE}"/>
                  </a:ext>
                </a:extLst>
              </p:cNvPr>
              <p:cNvSpPr>
                <a:spLocks noChangeArrowheads="1"/>
              </p:cNvSpPr>
              <p:nvPr/>
            </p:nvSpPr>
            <p:spPr bwMode="black">
              <a:xfrm>
                <a:off x="1648968" y="6781805"/>
                <a:ext cx="256033" cy="54863"/>
              </a:xfrm>
              <a:prstGeom prst="rect">
                <a:avLst/>
              </a:prstGeom>
              <a:solidFill>
                <a:srgbClr val="A10000"/>
              </a:solidFill>
              <a:ln w="0">
                <a:solidFill>
                  <a:srgbClr val="A10000"/>
                </a:solidFill>
                <a:prstDash val="solid"/>
                <a:miter lim="800000"/>
                <a:headEnd/>
                <a:tailEnd/>
              </a:ln>
            </p:spPr>
            <p:txBody>
              <a:bodyPr vert="horz" wrap="square" lIns="88937" tIns="44469" rIns="88937" bIns="44469" numCol="1" anchor="t" anchorCtr="0" compatLnSpc="1">
                <a:prstTxWarp prst="textNoShape">
                  <a:avLst/>
                </a:prstTxWarp>
              </a:bodyPr>
              <a:lstStyle/>
              <a:p>
                <a:endParaRPr lang="tr-TR" sz="2600"/>
              </a:p>
            </p:txBody>
          </p:sp>
          <p:sp>
            <p:nvSpPr>
              <p:cNvPr id="45" name="Freeform 7">
                <a:extLst>
                  <a:ext uri="{FF2B5EF4-FFF2-40B4-BE49-F238E27FC236}">
                    <a16:creationId xmlns:a16="http://schemas.microsoft.com/office/drawing/2014/main" id="{983B86F2-DBD3-46F5-9293-FC794F3FA44A}"/>
                  </a:ext>
                </a:extLst>
              </p:cNvPr>
              <p:cNvSpPr>
                <a:spLocks noEditPoints="1"/>
              </p:cNvSpPr>
              <p:nvPr/>
            </p:nvSpPr>
            <p:spPr bwMode="black">
              <a:xfrm>
                <a:off x="1051560" y="7000790"/>
                <a:ext cx="1005840" cy="390610"/>
              </a:xfrm>
              <a:custGeom>
                <a:avLst/>
                <a:gdLst/>
                <a:ahLst/>
                <a:cxnLst>
                  <a:cxn ang="0">
                    <a:pos x="581" y="233"/>
                  </a:cxn>
                  <a:cxn ang="0">
                    <a:pos x="538" y="949"/>
                  </a:cxn>
                  <a:cxn ang="0">
                    <a:pos x="630" y="946"/>
                  </a:cxn>
                  <a:cxn ang="0">
                    <a:pos x="793" y="880"/>
                  </a:cxn>
                  <a:cxn ang="0">
                    <a:pos x="886" y="728"/>
                  </a:cxn>
                  <a:cxn ang="0">
                    <a:pos x="905" y="505"/>
                  </a:cxn>
                  <a:cxn ang="0">
                    <a:pos x="850" y="329"/>
                  </a:cxn>
                  <a:cxn ang="0">
                    <a:pos x="727" y="241"/>
                  </a:cxn>
                  <a:cxn ang="0">
                    <a:pos x="521" y="3"/>
                  </a:cxn>
                  <a:cxn ang="0">
                    <a:pos x="643" y="74"/>
                  </a:cxn>
                  <a:cxn ang="0">
                    <a:pos x="761" y="24"/>
                  </a:cxn>
                  <a:cxn ang="0">
                    <a:pos x="855" y="9"/>
                  </a:cxn>
                  <a:cxn ang="0">
                    <a:pos x="1026" y="40"/>
                  </a:cxn>
                  <a:cxn ang="0">
                    <a:pos x="1180" y="172"/>
                  </a:cxn>
                  <a:cxn ang="0">
                    <a:pos x="1265" y="383"/>
                  </a:cxn>
                  <a:cxn ang="0">
                    <a:pos x="1265" y="641"/>
                  </a:cxn>
                  <a:cxn ang="0">
                    <a:pos x="1175" y="857"/>
                  </a:cxn>
                  <a:cxn ang="0">
                    <a:pos x="1005" y="1006"/>
                  </a:cxn>
                  <a:cxn ang="0">
                    <a:pos x="766" y="1074"/>
                  </a:cxn>
                  <a:cxn ang="0">
                    <a:pos x="601" y="1074"/>
                  </a:cxn>
                  <a:cxn ang="0">
                    <a:pos x="692" y="1447"/>
                  </a:cxn>
                  <a:cxn ang="0">
                    <a:pos x="171" y="1408"/>
                  </a:cxn>
                  <a:cxn ang="0">
                    <a:pos x="413" y="3"/>
                  </a:cxn>
                  <a:cxn ang="0">
                    <a:pos x="3876" y="20"/>
                  </a:cxn>
                  <a:cxn ang="0">
                    <a:pos x="4036" y="100"/>
                  </a:cxn>
                  <a:cxn ang="0">
                    <a:pos x="4113" y="232"/>
                  </a:cxn>
                  <a:cxn ang="0">
                    <a:pos x="4091" y="362"/>
                  </a:cxn>
                  <a:cxn ang="0">
                    <a:pos x="3995" y="436"/>
                  </a:cxn>
                  <a:cxn ang="0">
                    <a:pos x="3859" y="438"/>
                  </a:cxn>
                  <a:cxn ang="0">
                    <a:pos x="3757" y="114"/>
                  </a:cxn>
                  <a:cxn ang="0">
                    <a:pos x="3597" y="187"/>
                  </a:cxn>
                  <a:cxn ang="0">
                    <a:pos x="3508" y="339"/>
                  </a:cxn>
                  <a:cxn ang="0">
                    <a:pos x="3489" y="565"/>
                  </a:cxn>
                  <a:cxn ang="0">
                    <a:pos x="3547" y="753"/>
                  </a:cxn>
                  <a:cxn ang="0">
                    <a:pos x="3668" y="869"/>
                  </a:cxn>
                  <a:cxn ang="0">
                    <a:pos x="3821" y="896"/>
                  </a:cxn>
                  <a:cxn ang="0">
                    <a:pos x="3931" y="872"/>
                  </a:cxn>
                  <a:cxn ang="0">
                    <a:pos x="4079" y="810"/>
                  </a:cxn>
                  <a:cxn ang="0">
                    <a:pos x="4016" y="1024"/>
                  </a:cxn>
                  <a:cxn ang="0">
                    <a:pos x="3830" y="1080"/>
                  </a:cxn>
                  <a:cxn ang="0">
                    <a:pos x="3651" y="1095"/>
                  </a:cxn>
                  <a:cxn ang="0">
                    <a:pos x="3426" y="1060"/>
                  </a:cxn>
                  <a:cxn ang="0">
                    <a:pos x="3255" y="947"/>
                  </a:cxn>
                  <a:cxn ang="0">
                    <a:pos x="3140" y="772"/>
                  </a:cxn>
                  <a:cxn ang="0">
                    <a:pos x="3101" y="561"/>
                  </a:cxn>
                  <a:cxn ang="0">
                    <a:pos x="3153" y="318"/>
                  </a:cxn>
                  <a:cxn ang="0">
                    <a:pos x="3293" y="135"/>
                  </a:cxn>
                  <a:cxn ang="0">
                    <a:pos x="3508" y="27"/>
                  </a:cxn>
                  <a:cxn ang="0">
                    <a:pos x="2910" y="0"/>
                  </a:cxn>
                  <a:cxn ang="0">
                    <a:pos x="3040" y="52"/>
                  </a:cxn>
                  <a:cxn ang="0">
                    <a:pos x="3093" y="178"/>
                  </a:cxn>
                  <a:cxn ang="0">
                    <a:pos x="3071" y="277"/>
                  </a:cxn>
                  <a:cxn ang="0">
                    <a:pos x="3004" y="393"/>
                  </a:cxn>
                  <a:cxn ang="0">
                    <a:pos x="2876" y="561"/>
                  </a:cxn>
                  <a:cxn ang="0">
                    <a:pos x="1784" y="1078"/>
                  </a:cxn>
                  <a:cxn ang="0">
                    <a:pos x="1313" y="118"/>
                  </a:cxn>
                  <a:cxn ang="0">
                    <a:pos x="2247" y="25"/>
                  </a:cxn>
                  <a:cxn ang="0">
                    <a:pos x="2759" y="62"/>
                  </a:cxn>
                  <a:cxn ang="0">
                    <a:pos x="2872" y="4"/>
                  </a:cxn>
                </a:cxnLst>
                <a:rect l="0" t="0" r="r" b="b"/>
                <a:pathLst>
                  <a:path w="4127" h="1544">
                    <a:moveTo>
                      <a:pt x="640" y="229"/>
                    </a:moveTo>
                    <a:lnTo>
                      <a:pt x="622" y="229"/>
                    </a:lnTo>
                    <a:lnTo>
                      <a:pt x="603" y="230"/>
                    </a:lnTo>
                    <a:lnTo>
                      <a:pt x="581" y="233"/>
                    </a:lnTo>
                    <a:lnTo>
                      <a:pt x="553" y="235"/>
                    </a:lnTo>
                    <a:lnTo>
                      <a:pt x="521" y="241"/>
                    </a:lnTo>
                    <a:lnTo>
                      <a:pt x="521" y="947"/>
                    </a:lnTo>
                    <a:lnTo>
                      <a:pt x="538" y="949"/>
                    </a:lnTo>
                    <a:lnTo>
                      <a:pt x="553" y="949"/>
                    </a:lnTo>
                    <a:lnTo>
                      <a:pt x="566" y="949"/>
                    </a:lnTo>
                    <a:lnTo>
                      <a:pt x="578" y="949"/>
                    </a:lnTo>
                    <a:lnTo>
                      <a:pt x="630" y="946"/>
                    </a:lnTo>
                    <a:lnTo>
                      <a:pt x="677" y="937"/>
                    </a:lnTo>
                    <a:lnTo>
                      <a:pt x="720" y="924"/>
                    </a:lnTo>
                    <a:lnTo>
                      <a:pt x="758" y="905"/>
                    </a:lnTo>
                    <a:lnTo>
                      <a:pt x="793" y="880"/>
                    </a:lnTo>
                    <a:lnTo>
                      <a:pt x="824" y="850"/>
                    </a:lnTo>
                    <a:lnTo>
                      <a:pt x="849" y="815"/>
                    </a:lnTo>
                    <a:lnTo>
                      <a:pt x="870" y="775"/>
                    </a:lnTo>
                    <a:lnTo>
                      <a:pt x="886" y="728"/>
                    </a:lnTo>
                    <a:lnTo>
                      <a:pt x="897" y="678"/>
                    </a:lnTo>
                    <a:lnTo>
                      <a:pt x="905" y="622"/>
                    </a:lnTo>
                    <a:lnTo>
                      <a:pt x="907" y="561"/>
                    </a:lnTo>
                    <a:lnTo>
                      <a:pt x="905" y="505"/>
                    </a:lnTo>
                    <a:lnTo>
                      <a:pt x="897" y="452"/>
                    </a:lnTo>
                    <a:lnTo>
                      <a:pt x="886" y="407"/>
                    </a:lnTo>
                    <a:lnTo>
                      <a:pt x="870" y="366"/>
                    </a:lnTo>
                    <a:lnTo>
                      <a:pt x="850" y="329"/>
                    </a:lnTo>
                    <a:lnTo>
                      <a:pt x="826" y="299"/>
                    </a:lnTo>
                    <a:lnTo>
                      <a:pt x="797" y="274"/>
                    </a:lnTo>
                    <a:lnTo>
                      <a:pt x="763" y="254"/>
                    </a:lnTo>
                    <a:lnTo>
                      <a:pt x="727" y="241"/>
                    </a:lnTo>
                    <a:lnTo>
                      <a:pt x="686" y="232"/>
                    </a:lnTo>
                    <a:lnTo>
                      <a:pt x="640" y="229"/>
                    </a:lnTo>
                    <a:close/>
                    <a:moveTo>
                      <a:pt x="413" y="3"/>
                    </a:moveTo>
                    <a:lnTo>
                      <a:pt x="521" y="3"/>
                    </a:lnTo>
                    <a:lnTo>
                      <a:pt x="521" y="143"/>
                    </a:lnTo>
                    <a:lnTo>
                      <a:pt x="566" y="117"/>
                    </a:lnTo>
                    <a:lnTo>
                      <a:pt x="607" y="93"/>
                    </a:lnTo>
                    <a:lnTo>
                      <a:pt x="643" y="74"/>
                    </a:lnTo>
                    <a:lnTo>
                      <a:pt x="677" y="57"/>
                    </a:lnTo>
                    <a:lnTo>
                      <a:pt x="707" y="44"/>
                    </a:lnTo>
                    <a:lnTo>
                      <a:pt x="735" y="33"/>
                    </a:lnTo>
                    <a:lnTo>
                      <a:pt x="761" y="24"/>
                    </a:lnTo>
                    <a:lnTo>
                      <a:pt x="785" y="18"/>
                    </a:lnTo>
                    <a:lnTo>
                      <a:pt x="809" y="13"/>
                    </a:lnTo>
                    <a:lnTo>
                      <a:pt x="831" y="10"/>
                    </a:lnTo>
                    <a:lnTo>
                      <a:pt x="855" y="9"/>
                    </a:lnTo>
                    <a:lnTo>
                      <a:pt x="879" y="8"/>
                    </a:lnTo>
                    <a:lnTo>
                      <a:pt x="931" y="12"/>
                    </a:lnTo>
                    <a:lnTo>
                      <a:pt x="980" y="23"/>
                    </a:lnTo>
                    <a:lnTo>
                      <a:pt x="1026" y="40"/>
                    </a:lnTo>
                    <a:lnTo>
                      <a:pt x="1070" y="64"/>
                    </a:lnTo>
                    <a:lnTo>
                      <a:pt x="1110" y="94"/>
                    </a:lnTo>
                    <a:lnTo>
                      <a:pt x="1148" y="130"/>
                    </a:lnTo>
                    <a:lnTo>
                      <a:pt x="1180" y="172"/>
                    </a:lnTo>
                    <a:lnTo>
                      <a:pt x="1209" y="218"/>
                    </a:lnTo>
                    <a:lnTo>
                      <a:pt x="1233" y="268"/>
                    </a:lnTo>
                    <a:lnTo>
                      <a:pt x="1252" y="324"/>
                    </a:lnTo>
                    <a:lnTo>
                      <a:pt x="1265" y="383"/>
                    </a:lnTo>
                    <a:lnTo>
                      <a:pt x="1274" y="446"/>
                    </a:lnTo>
                    <a:lnTo>
                      <a:pt x="1278" y="512"/>
                    </a:lnTo>
                    <a:lnTo>
                      <a:pt x="1274" y="578"/>
                    </a:lnTo>
                    <a:lnTo>
                      <a:pt x="1265" y="641"/>
                    </a:lnTo>
                    <a:lnTo>
                      <a:pt x="1252" y="701"/>
                    </a:lnTo>
                    <a:lnTo>
                      <a:pt x="1232" y="756"/>
                    </a:lnTo>
                    <a:lnTo>
                      <a:pt x="1205" y="809"/>
                    </a:lnTo>
                    <a:lnTo>
                      <a:pt x="1175" y="857"/>
                    </a:lnTo>
                    <a:lnTo>
                      <a:pt x="1140" y="901"/>
                    </a:lnTo>
                    <a:lnTo>
                      <a:pt x="1099" y="941"/>
                    </a:lnTo>
                    <a:lnTo>
                      <a:pt x="1054" y="976"/>
                    </a:lnTo>
                    <a:lnTo>
                      <a:pt x="1005" y="1006"/>
                    </a:lnTo>
                    <a:lnTo>
                      <a:pt x="951" y="1031"/>
                    </a:lnTo>
                    <a:lnTo>
                      <a:pt x="894" y="1051"/>
                    </a:lnTo>
                    <a:lnTo>
                      <a:pt x="831" y="1065"/>
                    </a:lnTo>
                    <a:lnTo>
                      <a:pt x="766" y="1074"/>
                    </a:lnTo>
                    <a:lnTo>
                      <a:pt x="696" y="1078"/>
                    </a:lnTo>
                    <a:lnTo>
                      <a:pt x="670" y="1078"/>
                    </a:lnTo>
                    <a:lnTo>
                      <a:pt x="637" y="1076"/>
                    </a:lnTo>
                    <a:lnTo>
                      <a:pt x="601" y="1074"/>
                    </a:lnTo>
                    <a:lnTo>
                      <a:pt x="561" y="1071"/>
                    </a:lnTo>
                    <a:lnTo>
                      <a:pt x="521" y="1068"/>
                    </a:lnTo>
                    <a:lnTo>
                      <a:pt x="521" y="1408"/>
                    </a:lnTo>
                    <a:lnTo>
                      <a:pt x="692" y="1447"/>
                    </a:lnTo>
                    <a:lnTo>
                      <a:pt x="692" y="1544"/>
                    </a:lnTo>
                    <a:lnTo>
                      <a:pt x="18" y="1544"/>
                    </a:lnTo>
                    <a:lnTo>
                      <a:pt x="18" y="1447"/>
                    </a:lnTo>
                    <a:lnTo>
                      <a:pt x="171" y="1408"/>
                    </a:lnTo>
                    <a:lnTo>
                      <a:pt x="171" y="229"/>
                    </a:lnTo>
                    <a:lnTo>
                      <a:pt x="0" y="229"/>
                    </a:lnTo>
                    <a:lnTo>
                      <a:pt x="0" y="128"/>
                    </a:lnTo>
                    <a:lnTo>
                      <a:pt x="413" y="3"/>
                    </a:lnTo>
                    <a:close/>
                    <a:moveTo>
                      <a:pt x="3711" y="0"/>
                    </a:moveTo>
                    <a:lnTo>
                      <a:pt x="3770" y="3"/>
                    </a:lnTo>
                    <a:lnTo>
                      <a:pt x="3825" y="9"/>
                    </a:lnTo>
                    <a:lnTo>
                      <a:pt x="3876" y="20"/>
                    </a:lnTo>
                    <a:lnTo>
                      <a:pt x="3923" y="34"/>
                    </a:lnTo>
                    <a:lnTo>
                      <a:pt x="3965" y="53"/>
                    </a:lnTo>
                    <a:lnTo>
                      <a:pt x="4004" y="75"/>
                    </a:lnTo>
                    <a:lnTo>
                      <a:pt x="4036" y="100"/>
                    </a:lnTo>
                    <a:lnTo>
                      <a:pt x="4064" y="129"/>
                    </a:lnTo>
                    <a:lnTo>
                      <a:pt x="4086" y="160"/>
                    </a:lnTo>
                    <a:lnTo>
                      <a:pt x="4103" y="194"/>
                    </a:lnTo>
                    <a:lnTo>
                      <a:pt x="4113" y="232"/>
                    </a:lnTo>
                    <a:lnTo>
                      <a:pt x="4117" y="271"/>
                    </a:lnTo>
                    <a:lnTo>
                      <a:pt x="4114" y="304"/>
                    </a:lnTo>
                    <a:lnTo>
                      <a:pt x="4105" y="334"/>
                    </a:lnTo>
                    <a:lnTo>
                      <a:pt x="4091" y="362"/>
                    </a:lnTo>
                    <a:lnTo>
                      <a:pt x="4074" y="387"/>
                    </a:lnTo>
                    <a:lnTo>
                      <a:pt x="4051" y="407"/>
                    </a:lnTo>
                    <a:lnTo>
                      <a:pt x="4025" y="423"/>
                    </a:lnTo>
                    <a:lnTo>
                      <a:pt x="3995" y="436"/>
                    </a:lnTo>
                    <a:lnTo>
                      <a:pt x="3961" y="443"/>
                    </a:lnTo>
                    <a:lnTo>
                      <a:pt x="3925" y="446"/>
                    </a:lnTo>
                    <a:lnTo>
                      <a:pt x="3891" y="444"/>
                    </a:lnTo>
                    <a:lnTo>
                      <a:pt x="3859" y="438"/>
                    </a:lnTo>
                    <a:lnTo>
                      <a:pt x="3826" y="428"/>
                    </a:lnTo>
                    <a:lnTo>
                      <a:pt x="3792" y="413"/>
                    </a:lnTo>
                    <a:lnTo>
                      <a:pt x="3757" y="394"/>
                    </a:lnTo>
                    <a:lnTo>
                      <a:pt x="3757" y="114"/>
                    </a:lnTo>
                    <a:lnTo>
                      <a:pt x="3711" y="125"/>
                    </a:lnTo>
                    <a:lnTo>
                      <a:pt x="3668" y="140"/>
                    </a:lnTo>
                    <a:lnTo>
                      <a:pt x="3631" y="162"/>
                    </a:lnTo>
                    <a:lnTo>
                      <a:pt x="3597" y="187"/>
                    </a:lnTo>
                    <a:lnTo>
                      <a:pt x="3568" y="218"/>
                    </a:lnTo>
                    <a:lnTo>
                      <a:pt x="3543" y="253"/>
                    </a:lnTo>
                    <a:lnTo>
                      <a:pt x="3523" y="294"/>
                    </a:lnTo>
                    <a:lnTo>
                      <a:pt x="3508" y="339"/>
                    </a:lnTo>
                    <a:lnTo>
                      <a:pt x="3497" y="391"/>
                    </a:lnTo>
                    <a:lnTo>
                      <a:pt x="3489" y="447"/>
                    </a:lnTo>
                    <a:lnTo>
                      <a:pt x="3487" y="507"/>
                    </a:lnTo>
                    <a:lnTo>
                      <a:pt x="3489" y="565"/>
                    </a:lnTo>
                    <a:lnTo>
                      <a:pt x="3497" y="617"/>
                    </a:lnTo>
                    <a:lnTo>
                      <a:pt x="3509" y="667"/>
                    </a:lnTo>
                    <a:lnTo>
                      <a:pt x="3526" y="712"/>
                    </a:lnTo>
                    <a:lnTo>
                      <a:pt x="3547" y="753"/>
                    </a:lnTo>
                    <a:lnTo>
                      <a:pt x="3571" y="790"/>
                    </a:lnTo>
                    <a:lnTo>
                      <a:pt x="3600" y="821"/>
                    </a:lnTo>
                    <a:lnTo>
                      <a:pt x="3632" y="847"/>
                    </a:lnTo>
                    <a:lnTo>
                      <a:pt x="3668" y="869"/>
                    </a:lnTo>
                    <a:lnTo>
                      <a:pt x="3707" y="885"/>
                    </a:lnTo>
                    <a:lnTo>
                      <a:pt x="3750" y="894"/>
                    </a:lnTo>
                    <a:lnTo>
                      <a:pt x="3795" y="897"/>
                    </a:lnTo>
                    <a:lnTo>
                      <a:pt x="3821" y="896"/>
                    </a:lnTo>
                    <a:lnTo>
                      <a:pt x="3847" y="894"/>
                    </a:lnTo>
                    <a:lnTo>
                      <a:pt x="3874" y="889"/>
                    </a:lnTo>
                    <a:lnTo>
                      <a:pt x="3901" y="881"/>
                    </a:lnTo>
                    <a:lnTo>
                      <a:pt x="3931" y="872"/>
                    </a:lnTo>
                    <a:lnTo>
                      <a:pt x="3964" y="861"/>
                    </a:lnTo>
                    <a:lnTo>
                      <a:pt x="3999" y="846"/>
                    </a:lnTo>
                    <a:lnTo>
                      <a:pt x="4036" y="830"/>
                    </a:lnTo>
                    <a:lnTo>
                      <a:pt x="4079" y="810"/>
                    </a:lnTo>
                    <a:lnTo>
                      <a:pt x="4127" y="787"/>
                    </a:lnTo>
                    <a:lnTo>
                      <a:pt x="4127" y="976"/>
                    </a:lnTo>
                    <a:lnTo>
                      <a:pt x="4069" y="1001"/>
                    </a:lnTo>
                    <a:lnTo>
                      <a:pt x="4016" y="1024"/>
                    </a:lnTo>
                    <a:lnTo>
                      <a:pt x="3966" y="1041"/>
                    </a:lnTo>
                    <a:lnTo>
                      <a:pt x="3919" y="1058"/>
                    </a:lnTo>
                    <a:lnTo>
                      <a:pt x="3874" y="1070"/>
                    </a:lnTo>
                    <a:lnTo>
                      <a:pt x="3830" y="1080"/>
                    </a:lnTo>
                    <a:lnTo>
                      <a:pt x="3786" y="1086"/>
                    </a:lnTo>
                    <a:lnTo>
                      <a:pt x="3742" y="1091"/>
                    </a:lnTo>
                    <a:lnTo>
                      <a:pt x="3697" y="1094"/>
                    </a:lnTo>
                    <a:lnTo>
                      <a:pt x="3651" y="1095"/>
                    </a:lnTo>
                    <a:lnTo>
                      <a:pt x="3588" y="1093"/>
                    </a:lnTo>
                    <a:lnTo>
                      <a:pt x="3530" y="1086"/>
                    </a:lnTo>
                    <a:lnTo>
                      <a:pt x="3476" y="1075"/>
                    </a:lnTo>
                    <a:lnTo>
                      <a:pt x="3426" y="1060"/>
                    </a:lnTo>
                    <a:lnTo>
                      <a:pt x="3378" y="1039"/>
                    </a:lnTo>
                    <a:lnTo>
                      <a:pt x="3334" y="1014"/>
                    </a:lnTo>
                    <a:lnTo>
                      <a:pt x="3294" y="984"/>
                    </a:lnTo>
                    <a:lnTo>
                      <a:pt x="3255" y="947"/>
                    </a:lnTo>
                    <a:lnTo>
                      <a:pt x="3219" y="907"/>
                    </a:lnTo>
                    <a:lnTo>
                      <a:pt x="3188" y="865"/>
                    </a:lnTo>
                    <a:lnTo>
                      <a:pt x="3162" y="820"/>
                    </a:lnTo>
                    <a:lnTo>
                      <a:pt x="3140" y="772"/>
                    </a:lnTo>
                    <a:lnTo>
                      <a:pt x="3124" y="722"/>
                    </a:lnTo>
                    <a:lnTo>
                      <a:pt x="3111" y="670"/>
                    </a:lnTo>
                    <a:lnTo>
                      <a:pt x="3104" y="616"/>
                    </a:lnTo>
                    <a:lnTo>
                      <a:pt x="3101" y="561"/>
                    </a:lnTo>
                    <a:lnTo>
                      <a:pt x="3105" y="494"/>
                    </a:lnTo>
                    <a:lnTo>
                      <a:pt x="3115" y="433"/>
                    </a:lnTo>
                    <a:lnTo>
                      <a:pt x="3130" y="373"/>
                    </a:lnTo>
                    <a:lnTo>
                      <a:pt x="3153" y="318"/>
                    </a:lnTo>
                    <a:lnTo>
                      <a:pt x="3179" y="267"/>
                    </a:lnTo>
                    <a:lnTo>
                      <a:pt x="3213" y="219"/>
                    </a:lnTo>
                    <a:lnTo>
                      <a:pt x="3250" y="175"/>
                    </a:lnTo>
                    <a:lnTo>
                      <a:pt x="3293" y="135"/>
                    </a:lnTo>
                    <a:lnTo>
                      <a:pt x="3341" y="102"/>
                    </a:lnTo>
                    <a:lnTo>
                      <a:pt x="3392" y="72"/>
                    </a:lnTo>
                    <a:lnTo>
                      <a:pt x="3448" y="47"/>
                    </a:lnTo>
                    <a:lnTo>
                      <a:pt x="3508" y="27"/>
                    </a:lnTo>
                    <a:lnTo>
                      <a:pt x="3573" y="12"/>
                    </a:lnTo>
                    <a:lnTo>
                      <a:pt x="3640" y="3"/>
                    </a:lnTo>
                    <a:lnTo>
                      <a:pt x="3711" y="0"/>
                    </a:lnTo>
                    <a:close/>
                    <a:moveTo>
                      <a:pt x="2910" y="0"/>
                    </a:moveTo>
                    <a:lnTo>
                      <a:pt x="2948" y="4"/>
                    </a:lnTo>
                    <a:lnTo>
                      <a:pt x="2983" y="14"/>
                    </a:lnTo>
                    <a:lnTo>
                      <a:pt x="3014" y="30"/>
                    </a:lnTo>
                    <a:lnTo>
                      <a:pt x="3040" y="52"/>
                    </a:lnTo>
                    <a:lnTo>
                      <a:pt x="3063" y="78"/>
                    </a:lnTo>
                    <a:lnTo>
                      <a:pt x="3079" y="109"/>
                    </a:lnTo>
                    <a:lnTo>
                      <a:pt x="3089" y="142"/>
                    </a:lnTo>
                    <a:lnTo>
                      <a:pt x="3093" y="178"/>
                    </a:lnTo>
                    <a:lnTo>
                      <a:pt x="3091" y="203"/>
                    </a:lnTo>
                    <a:lnTo>
                      <a:pt x="3088" y="227"/>
                    </a:lnTo>
                    <a:lnTo>
                      <a:pt x="3081" y="252"/>
                    </a:lnTo>
                    <a:lnTo>
                      <a:pt x="3071" y="277"/>
                    </a:lnTo>
                    <a:lnTo>
                      <a:pt x="3060" y="303"/>
                    </a:lnTo>
                    <a:lnTo>
                      <a:pt x="3044" y="331"/>
                    </a:lnTo>
                    <a:lnTo>
                      <a:pt x="3025" y="361"/>
                    </a:lnTo>
                    <a:lnTo>
                      <a:pt x="3004" y="393"/>
                    </a:lnTo>
                    <a:lnTo>
                      <a:pt x="2978" y="429"/>
                    </a:lnTo>
                    <a:lnTo>
                      <a:pt x="2948" y="468"/>
                    </a:lnTo>
                    <a:lnTo>
                      <a:pt x="2914" y="512"/>
                    </a:lnTo>
                    <a:lnTo>
                      <a:pt x="2876" y="561"/>
                    </a:lnTo>
                    <a:lnTo>
                      <a:pt x="2472" y="1078"/>
                    </a:lnTo>
                    <a:lnTo>
                      <a:pt x="2182" y="1078"/>
                    </a:lnTo>
                    <a:lnTo>
                      <a:pt x="2182" y="424"/>
                    </a:lnTo>
                    <a:lnTo>
                      <a:pt x="1784" y="1078"/>
                    </a:lnTo>
                    <a:lnTo>
                      <a:pt x="1518" y="1078"/>
                    </a:lnTo>
                    <a:lnTo>
                      <a:pt x="1518" y="234"/>
                    </a:lnTo>
                    <a:lnTo>
                      <a:pt x="1313" y="214"/>
                    </a:lnTo>
                    <a:lnTo>
                      <a:pt x="1313" y="118"/>
                    </a:lnTo>
                    <a:lnTo>
                      <a:pt x="1690" y="25"/>
                    </a:lnTo>
                    <a:lnTo>
                      <a:pt x="1832" y="25"/>
                    </a:lnTo>
                    <a:lnTo>
                      <a:pt x="1832" y="713"/>
                    </a:lnTo>
                    <a:lnTo>
                      <a:pt x="2247" y="25"/>
                    </a:lnTo>
                    <a:lnTo>
                      <a:pt x="2497" y="25"/>
                    </a:lnTo>
                    <a:lnTo>
                      <a:pt x="2497" y="822"/>
                    </a:lnTo>
                    <a:lnTo>
                      <a:pt x="2759" y="473"/>
                    </a:lnTo>
                    <a:lnTo>
                      <a:pt x="2759" y="62"/>
                    </a:lnTo>
                    <a:lnTo>
                      <a:pt x="2779" y="44"/>
                    </a:lnTo>
                    <a:lnTo>
                      <a:pt x="2806" y="27"/>
                    </a:lnTo>
                    <a:lnTo>
                      <a:pt x="2837" y="13"/>
                    </a:lnTo>
                    <a:lnTo>
                      <a:pt x="2872" y="4"/>
                    </a:lnTo>
                    <a:lnTo>
                      <a:pt x="2910" y="0"/>
                    </a:lnTo>
                    <a:close/>
                  </a:path>
                </a:pathLst>
              </a:custGeom>
              <a:solidFill>
                <a:srgbClr val="000000"/>
              </a:solidFill>
              <a:ln w="0">
                <a:noFill/>
                <a:prstDash val="solid"/>
                <a:round/>
                <a:headEnd/>
                <a:tailEnd/>
              </a:ln>
            </p:spPr>
            <p:txBody>
              <a:bodyPr vert="horz" wrap="square" lIns="88937" tIns="44469" rIns="88937" bIns="44469" numCol="1" anchor="t" anchorCtr="0" compatLnSpc="1">
                <a:prstTxWarp prst="textNoShape">
                  <a:avLst/>
                </a:prstTxWarp>
              </a:bodyPr>
              <a:lstStyle/>
              <a:p>
                <a:endParaRPr lang="tr-TR" sz="2600"/>
              </a:p>
            </p:txBody>
          </p:sp>
        </p:grpSp>
      </p:grpSp>
    </p:spTree>
    <p:extLst>
      <p:ext uri="{BB962C8B-B14F-4D97-AF65-F5344CB8AC3E}">
        <p14:creationId xmlns:p14="http://schemas.microsoft.com/office/powerpoint/2010/main" val="1301475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Empty no Footer">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962" t="455" r="56200" b="12899"/>
          <a:stretch/>
        </p:blipFill>
        <p:spPr>
          <a:xfrm rot="5400000" flipV="1">
            <a:off x="342187" y="3847384"/>
            <a:ext cx="2668431" cy="3352802"/>
          </a:xfrm>
          <a:prstGeom prst="rect">
            <a:avLst/>
          </a:prstGeom>
        </p:spPr>
      </p:pic>
      <p:cxnSp>
        <p:nvCxnSpPr>
          <p:cNvPr id="4" name="Straight Connector 3"/>
          <p:cNvCxnSpPr/>
          <p:nvPr/>
        </p:nvCxnSpPr>
        <p:spPr>
          <a:xfrm>
            <a:off x="0" y="4267200"/>
            <a:ext cx="12192000" cy="0"/>
          </a:xfrm>
          <a:prstGeom prst="line">
            <a:avLst/>
          </a:prstGeom>
          <a:ln w="38100" cmpd="sng">
            <a:solidFill>
              <a:srgbClr val="620B1A"/>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103914" y="4501934"/>
            <a:ext cx="6223000" cy="732511"/>
          </a:xfrm>
        </p:spPr>
        <p:txBody>
          <a:bodyPr/>
          <a:lstStyle>
            <a:lvl1pPr>
              <a:lnSpc>
                <a:spcPct val="100000"/>
              </a:lnSpc>
              <a:defRPr sz="3200" baseline="0">
                <a:solidFill>
                  <a:schemeClr val="tx2"/>
                </a:solidFill>
              </a:defRPr>
            </a:lvl1pPr>
          </a:lstStyle>
          <a:p>
            <a:r>
              <a:rPr lang="en-US" noProof="0"/>
              <a:t>Click to edit Master title style</a:t>
            </a:r>
            <a:endParaRPr lang="en-GB" noProof="0" dirty="0"/>
          </a:p>
        </p:txBody>
      </p:sp>
    </p:spTree>
    <p:extLst>
      <p:ext uri="{BB962C8B-B14F-4D97-AF65-F5344CB8AC3E}">
        <p14:creationId xmlns:p14="http://schemas.microsoft.com/office/powerpoint/2010/main" val="2481469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Empty no Footer">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r="55238" b="13355"/>
          <a:stretch/>
        </p:blipFill>
        <p:spPr>
          <a:xfrm>
            <a:off x="-1859" y="-1"/>
            <a:ext cx="5458156" cy="6858001"/>
          </a:xfrm>
          <a:prstGeom prst="rect">
            <a:avLst/>
          </a:prstGeom>
        </p:spPr>
      </p:pic>
      <p:sp>
        <p:nvSpPr>
          <p:cNvPr id="6" name="Title 1"/>
          <p:cNvSpPr>
            <a:spLocks noGrp="1"/>
          </p:cNvSpPr>
          <p:nvPr>
            <p:ph type="title"/>
          </p:nvPr>
        </p:nvSpPr>
        <p:spPr>
          <a:xfrm>
            <a:off x="3494315" y="783771"/>
            <a:ext cx="6223000" cy="732511"/>
          </a:xfrm>
        </p:spPr>
        <p:txBody>
          <a:bodyPr/>
          <a:lstStyle>
            <a:lvl1pPr>
              <a:lnSpc>
                <a:spcPct val="100000"/>
              </a:lnSpc>
              <a:defRPr sz="2800" baseline="0">
                <a:solidFill>
                  <a:schemeClr val="tx1">
                    <a:lumMod val="65000"/>
                    <a:lumOff val="35000"/>
                  </a:schemeClr>
                </a:solidFill>
              </a:defRPr>
            </a:lvl1pPr>
          </a:lstStyle>
          <a:p>
            <a:r>
              <a:rPr lang="en-US" noProof="0"/>
              <a:t>Click to edit Master title style</a:t>
            </a:r>
            <a:endParaRPr lang="en-GB" noProof="0" dirty="0"/>
          </a:p>
        </p:txBody>
      </p:sp>
      <p:sp>
        <p:nvSpPr>
          <p:cNvPr id="7" name="Content Placeholder 26"/>
          <p:cNvSpPr>
            <a:spLocks noGrp="1"/>
          </p:cNvSpPr>
          <p:nvPr>
            <p:ph sz="quarter" idx="15" hasCustomPrompt="1"/>
          </p:nvPr>
        </p:nvSpPr>
        <p:spPr>
          <a:xfrm>
            <a:off x="3494314" y="1905000"/>
            <a:ext cx="7986485" cy="3429000"/>
          </a:xfrm>
        </p:spPr>
        <p:txBody>
          <a:bodyPr/>
          <a:lstStyle>
            <a:lvl1pPr marL="3255963" indent="-3240088">
              <a:spcBef>
                <a:spcPts val="600"/>
              </a:spcBef>
              <a:tabLst/>
              <a:defRPr sz="2000" baseline="0">
                <a:solidFill>
                  <a:schemeClr val="tx2"/>
                </a:solidFill>
              </a:defRPr>
            </a:lvl1pPr>
            <a:lvl2pPr>
              <a:buClr>
                <a:schemeClr val="tx2"/>
              </a:buClr>
              <a:defRPr sz="2400">
                <a:solidFill>
                  <a:schemeClr val="tx2"/>
                </a:solidFill>
              </a:defRPr>
            </a:lvl2pPr>
            <a:lvl3pPr>
              <a:buClr>
                <a:schemeClr val="tx2"/>
              </a:buClr>
              <a:defRPr sz="2400">
                <a:solidFill>
                  <a:schemeClr val="tx2"/>
                </a:solidFill>
              </a:defRPr>
            </a:lvl3pPr>
            <a:lvl4pPr>
              <a:buClr>
                <a:schemeClr val="tx2"/>
              </a:buClr>
              <a:defRPr sz="2400">
                <a:solidFill>
                  <a:schemeClr val="tx2"/>
                </a:solidFill>
              </a:defRPr>
            </a:lvl4pPr>
            <a:lvl5pPr>
              <a:buClr>
                <a:schemeClr val="tx2"/>
              </a:buClr>
              <a:defRPr sz="2400">
                <a:solidFill>
                  <a:schemeClr val="tx2"/>
                </a:solidFill>
              </a:defRPr>
            </a:lvl5pPr>
            <a:lvl6pPr>
              <a:buClr>
                <a:schemeClr val="tx2"/>
              </a:buClr>
              <a:defRPr sz="2400" baseline="0">
                <a:solidFill>
                  <a:schemeClr val="tx2"/>
                </a:solidFill>
              </a:defRPr>
            </a:lvl6pPr>
            <a:lvl7pPr>
              <a:buClr>
                <a:schemeClr val="tx2"/>
              </a:buClr>
              <a:buAutoNum type="alphaLcPeriod"/>
              <a:defRPr sz="2400" baseline="0">
                <a:solidFill>
                  <a:schemeClr val="tx2"/>
                </a:solidFill>
              </a:defRPr>
            </a:lvl7pPr>
            <a:lvl8pPr>
              <a:buClr>
                <a:schemeClr val="tx2"/>
              </a:buClr>
              <a:buNone/>
              <a:defRPr sz="2400">
                <a:solidFill>
                  <a:schemeClr val="tx2"/>
                </a:solidFill>
              </a:defRPr>
            </a:lvl8pPr>
            <a:lvl9pPr>
              <a:defRPr sz="2400"/>
            </a:lvl9pPr>
          </a:lstStyle>
          <a:p>
            <a:pPr lvl="0"/>
            <a:r>
              <a:rPr lang="en-US" noProof="0" dirty="0"/>
              <a:t>Index	p1</a:t>
            </a:r>
          </a:p>
          <a:p>
            <a:pPr lvl="0"/>
            <a:r>
              <a:rPr lang="en-US" noProof="0" dirty="0"/>
              <a:t>Index	p2</a:t>
            </a:r>
          </a:p>
          <a:p>
            <a:pPr lvl="0"/>
            <a:r>
              <a:rPr lang="en-US" noProof="0" dirty="0"/>
              <a:t>Index	p3</a:t>
            </a:r>
            <a:endParaRPr lang="en-GB" noProof="0" dirty="0"/>
          </a:p>
        </p:txBody>
      </p:sp>
    </p:spTree>
    <p:extLst>
      <p:ext uri="{BB962C8B-B14F-4D97-AF65-F5344CB8AC3E}">
        <p14:creationId xmlns:p14="http://schemas.microsoft.com/office/powerpoint/2010/main" val="104165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11"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12" name="TextBox 11"/>
          <p:cNvSpPr txBox="1"/>
          <p:nvPr/>
        </p:nvSpPr>
        <p:spPr>
          <a:xfrm>
            <a:off x="711200" y="6477004"/>
            <a:ext cx="3454400" cy="152399"/>
          </a:xfrm>
          <a:prstGeom prst="rect">
            <a:avLst/>
          </a:prstGeom>
          <a:noFill/>
        </p:spPr>
        <p:txBody>
          <a:bodyPr vert="horz" wrap="square" lIns="0" tIns="0" rIns="0" bIns="0" rtlCol="0" anchor="t" anchorCtr="0">
            <a:noAutofit/>
          </a:bodyPr>
          <a:lstStyle/>
          <a:p>
            <a:r>
              <a:rPr lang="en-GB" sz="750">
                <a:solidFill>
                  <a:srgbClr val="000000"/>
                </a:solidFill>
                <a:cs typeface="Arial" pitchFamily="34" charset="0"/>
              </a:rPr>
              <a:t>PwC</a:t>
            </a:r>
          </a:p>
        </p:txBody>
      </p:sp>
      <p:sp>
        <p:nvSpPr>
          <p:cNvPr id="6"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8"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26479123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ey poi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lvl1pPr>
              <a:lnSpc>
                <a:spcPct val="100000"/>
              </a:lnSpc>
              <a:defRPr baseline="0">
                <a:solidFill>
                  <a:schemeClr val="tx1"/>
                </a:solidFill>
              </a:defRPr>
            </a:lvl1pPr>
          </a:lstStyle>
          <a:p>
            <a:r>
              <a:rPr lang="en-US" noProof="0"/>
              <a:t>Click to edit Master title style</a:t>
            </a:r>
            <a:endParaRPr lang="en-GB" noProof="0"/>
          </a:p>
        </p:txBody>
      </p:sp>
      <p:sp>
        <p:nvSpPr>
          <p:cNvPr id="10"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12" name="TextBox 11"/>
          <p:cNvSpPr txBox="1"/>
          <p:nvPr/>
        </p:nvSpPr>
        <p:spPr>
          <a:xfrm>
            <a:off x="711200" y="6477004"/>
            <a:ext cx="3454400" cy="152399"/>
          </a:xfrm>
          <a:prstGeom prst="rect">
            <a:avLst/>
          </a:prstGeom>
          <a:noFill/>
        </p:spPr>
        <p:txBody>
          <a:bodyPr vert="horz" wrap="square" lIns="0" tIns="0" rIns="0" bIns="0" rtlCol="0" anchor="t" anchorCtr="0">
            <a:noAutofit/>
          </a:bodyPr>
          <a:lstStyle/>
          <a:p>
            <a:r>
              <a:rPr lang="en-GB" sz="750">
                <a:solidFill>
                  <a:srgbClr val="000000"/>
                </a:solidFill>
                <a:cs typeface="Arial" pitchFamily="34" charset="0"/>
              </a:rPr>
              <a:t>PwC</a:t>
            </a:r>
          </a:p>
        </p:txBody>
      </p:sp>
      <p:sp>
        <p:nvSpPr>
          <p:cNvPr id="15" name="Content Placeholder 26"/>
          <p:cNvSpPr>
            <a:spLocks noGrp="1"/>
          </p:cNvSpPr>
          <p:nvPr>
            <p:ph sz="quarter" idx="15"/>
          </p:nvPr>
        </p:nvSpPr>
        <p:spPr>
          <a:xfrm>
            <a:off x="711200" y="1752600"/>
            <a:ext cx="10769600" cy="4419600"/>
          </a:xfrm>
        </p:spPr>
        <p:txBody>
          <a:bodyPr/>
          <a:lstStyle>
            <a:lvl1pPr>
              <a:defRPr sz="2400" baseline="0">
                <a:solidFill>
                  <a:schemeClr val="tx2"/>
                </a:solidFill>
              </a:defRPr>
            </a:lvl1pPr>
            <a:lvl2pPr>
              <a:buClr>
                <a:schemeClr val="tx2"/>
              </a:buClr>
              <a:defRPr sz="2400">
                <a:solidFill>
                  <a:schemeClr val="tx2"/>
                </a:solidFill>
              </a:defRPr>
            </a:lvl2pPr>
            <a:lvl3pPr>
              <a:buClr>
                <a:schemeClr val="tx2"/>
              </a:buClr>
              <a:defRPr sz="2400">
                <a:solidFill>
                  <a:schemeClr val="tx2"/>
                </a:solidFill>
              </a:defRPr>
            </a:lvl3pPr>
            <a:lvl4pPr>
              <a:buClr>
                <a:schemeClr val="tx2"/>
              </a:buClr>
              <a:defRPr sz="2400">
                <a:solidFill>
                  <a:schemeClr val="tx2"/>
                </a:solidFill>
              </a:defRPr>
            </a:lvl4pPr>
            <a:lvl5pPr>
              <a:buClr>
                <a:schemeClr val="tx2"/>
              </a:buClr>
              <a:defRPr sz="2400">
                <a:solidFill>
                  <a:schemeClr val="tx2"/>
                </a:solidFill>
              </a:defRPr>
            </a:lvl5pPr>
            <a:lvl6pPr>
              <a:buClr>
                <a:schemeClr val="tx2"/>
              </a:buClr>
              <a:defRPr sz="2400" baseline="0">
                <a:solidFill>
                  <a:schemeClr val="tx2"/>
                </a:solidFill>
              </a:defRPr>
            </a:lvl6pPr>
            <a:lvl7pPr>
              <a:buClr>
                <a:schemeClr val="tx2"/>
              </a:buClr>
              <a:buAutoNum type="alphaLcPeriod"/>
              <a:defRPr sz="2400" baseline="0">
                <a:solidFill>
                  <a:schemeClr val="tx2"/>
                </a:solidFill>
              </a:defRPr>
            </a:lvl7pPr>
            <a:lvl8pPr>
              <a:buClr>
                <a:schemeClr val="tx2"/>
              </a:buClr>
              <a:buNone/>
              <a:defRPr sz="2400">
                <a:solidFill>
                  <a:schemeClr val="tx2"/>
                </a:solidFill>
              </a:defRPr>
            </a:lvl8pPr>
            <a:lvl9pPr>
              <a:defRPr sz="24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4"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6"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24925355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Key point: Colour">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lvl1pPr>
              <a:lnSpc>
                <a:spcPct val="100000"/>
              </a:lnSpc>
              <a:defRPr baseline="0">
                <a:solidFill>
                  <a:schemeClr val="bg1"/>
                </a:solidFill>
              </a:defRPr>
            </a:lvl1pPr>
          </a:lstStyle>
          <a:p>
            <a:r>
              <a:rPr lang="en-US" noProof="0"/>
              <a:t>Click to edit Master title style</a:t>
            </a:r>
            <a:endParaRPr lang="en-GB" noProof="0"/>
          </a:p>
        </p:txBody>
      </p:sp>
      <p:sp>
        <p:nvSpPr>
          <p:cNvPr id="3" name="Content Placeholder 2"/>
          <p:cNvSpPr>
            <a:spLocks noGrp="1"/>
          </p:cNvSpPr>
          <p:nvPr>
            <p:ph idx="1"/>
          </p:nvPr>
        </p:nvSpPr>
        <p:spPr>
          <a:xfrm>
            <a:off x="711200" y="1752600"/>
            <a:ext cx="10769600" cy="4419600"/>
          </a:xfrm>
        </p:spPr>
        <p:txBody>
          <a:bodyPr>
            <a:noAutofit/>
          </a:bodyPr>
          <a:lstStyle>
            <a:lvl1pPr>
              <a:lnSpc>
                <a:spcPts val="2700"/>
              </a:lnSpc>
              <a:spcBef>
                <a:spcPts val="0"/>
              </a:spcBef>
              <a:spcAft>
                <a:spcPts val="450"/>
              </a:spcAft>
              <a:defRPr sz="2400" baseline="0">
                <a:solidFill>
                  <a:schemeClr val="bg1"/>
                </a:solidFill>
              </a:defRPr>
            </a:lvl1pPr>
            <a:lvl2pPr marL="333375" indent="-197644">
              <a:lnSpc>
                <a:spcPts val="2700"/>
              </a:lnSpc>
              <a:spcBef>
                <a:spcPts val="0"/>
              </a:spcBef>
              <a:spcAft>
                <a:spcPts val="450"/>
              </a:spcAft>
              <a:buClr>
                <a:schemeClr val="bg1"/>
              </a:buClr>
              <a:defRPr sz="2400">
                <a:solidFill>
                  <a:schemeClr val="bg1"/>
                </a:solidFill>
              </a:defRPr>
            </a:lvl2pPr>
            <a:lvl3pPr marL="535781" indent="-200025">
              <a:lnSpc>
                <a:spcPts val="2700"/>
              </a:lnSpc>
              <a:spcBef>
                <a:spcPts val="0"/>
              </a:spcBef>
              <a:spcAft>
                <a:spcPts val="450"/>
              </a:spcAft>
              <a:buClr>
                <a:schemeClr val="bg1"/>
              </a:buClr>
              <a:defRPr sz="2400">
                <a:solidFill>
                  <a:schemeClr val="bg1"/>
                </a:solidFill>
              </a:defRPr>
            </a:lvl3pPr>
            <a:lvl4pPr marL="738188" indent="-200025">
              <a:lnSpc>
                <a:spcPts val="2700"/>
              </a:lnSpc>
              <a:spcBef>
                <a:spcPts val="0"/>
              </a:spcBef>
              <a:spcAft>
                <a:spcPts val="450"/>
              </a:spcAft>
              <a:buClr>
                <a:schemeClr val="bg1"/>
              </a:buClr>
              <a:defRPr sz="2400">
                <a:solidFill>
                  <a:schemeClr val="bg1"/>
                </a:solidFill>
              </a:defRPr>
            </a:lvl4pPr>
            <a:lvl5pPr marL="1006079" indent="-200025">
              <a:lnSpc>
                <a:spcPts val="2700"/>
              </a:lnSpc>
              <a:spcBef>
                <a:spcPts val="0"/>
              </a:spcBef>
              <a:spcAft>
                <a:spcPts val="450"/>
              </a:spcAft>
              <a:buClr>
                <a:schemeClr val="bg1"/>
              </a:buClr>
              <a:defRPr sz="2400">
                <a:solidFill>
                  <a:schemeClr val="bg1"/>
                </a:solidFill>
              </a:defRPr>
            </a:lvl5pPr>
            <a:lvl6pPr marL="1208485" indent="-203597">
              <a:lnSpc>
                <a:spcPts val="2700"/>
              </a:lnSpc>
              <a:spcBef>
                <a:spcPts val="0"/>
              </a:spcBef>
              <a:spcAft>
                <a:spcPts val="45"/>
              </a:spcAft>
              <a:buClr>
                <a:schemeClr val="bg1"/>
              </a:buClr>
              <a:buFont typeface="Arial" pitchFamily="34" charset="0"/>
              <a:buNone/>
              <a:defRPr sz="2100">
                <a:solidFill>
                  <a:schemeClr val="bg1"/>
                </a:solidFill>
              </a:defRPr>
            </a:lvl6pPr>
            <a:lvl7pPr>
              <a:defRPr sz="2100">
                <a:solidFill>
                  <a:schemeClr val="bg1"/>
                </a:solidFill>
              </a:defRPr>
            </a:lvl7pPr>
            <a:lvl8pPr>
              <a:lnSpc>
                <a:spcPts val="2700"/>
              </a:lnSpc>
              <a:defRPr sz="2100">
                <a:solidFill>
                  <a:schemeClr val="bg1"/>
                </a:solidFill>
              </a:defRPr>
            </a:lvl8pPr>
            <a:lvl9pPr>
              <a:defRPr sz="2100">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8"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bg1"/>
                </a:solidFill>
                <a:latin typeface="Arial" pitchFamily="34" charset="0"/>
                <a:cs typeface="Arial" pitchFamily="34" charset="0"/>
              </a:defRPr>
            </a:lvl1pPr>
          </a:lstStyle>
          <a:p>
            <a:endParaRPr lang="tr-TR"/>
          </a:p>
        </p:txBody>
      </p:sp>
      <p:sp>
        <p:nvSpPr>
          <p:cNvPr id="29" name="TextBox 28"/>
          <p:cNvSpPr txBox="1"/>
          <p:nvPr/>
        </p:nvSpPr>
        <p:spPr>
          <a:xfrm>
            <a:off x="711200" y="6477004"/>
            <a:ext cx="3454400" cy="152399"/>
          </a:xfrm>
          <a:prstGeom prst="rect">
            <a:avLst/>
          </a:prstGeom>
          <a:noFill/>
        </p:spPr>
        <p:txBody>
          <a:bodyPr vert="horz" wrap="square" lIns="0" tIns="0" rIns="0" bIns="0" rtlCol="0" anchor="t" anchorCtr="0">
            <a:noAutofit/>
          </a:bodyPr>
          <a:lstStyle/>
          <a:p>
            <a:r>
              <a:rPr lang="en-GB" sz="750">
                <a:solidFill>
                  <a:srgbClr val="FFFFFF"/>
                </a:solidFill>
                <a:cs typeface="Arial" pitchFamily="34" charset="0"/>
              </a:rPr>
              <a:t>PwC</a:t>
            </a:r>
          </a:p>
        </p:txBody>
      </p:sp>
      <p:sp>
        <p:nvSpPr>
          <p:cNvPr id="9"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bg1"/>
                </a:solidFill>
                <a:latin typeface="Arial" pitchFamily="34" charset="0"/>
                <a:cs typeface="Arial" pitchFamily="34" charset="0"/>
              </a:defRPr>
            </a:lvl1pPr>
          </a:lstStyle>
          <a:p>
            <a:fld id="{B9540363-FC45-4F8B-A755-0F47160913FD}" type="slidenum">
              <a:rPr lang="tr-TR" smtClean="0"/>
              <a:t>‹#›</a:t>
            </a:fld>
            <a:endParaRPr lang="tr-TR"/>
          </a:p>
        </p:txBody>
      </p:sp>
      <p:sp>
        <p:nvSpPr>
          <p:cNvPr id="10"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bg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2322649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ction Divider">
    <p:spTree>
      <p:nvGrpSpPr>
        <p:cNvPr id="1" name=""/>
        <p:cNvGrpSpPr/>
        <p:nvPr/>
      </p:nvGrpSpPr>
      <p:grpSpPr>
        <a:xfrm>
          <a:off x="0" y="0"/>
          <a:ext cx="0" cy="0"/>
          <a:chOff x="0" y="0"/>
          <a:chExt cx="0" cy="0"/>
        </a:xfrm>
      </p:grpSpPr>
      <p:sp>
        <p:nvSpPr>
          <p:cNvPr id="57" name="Title 1"/>
          <p:cNvSpPr>
            <a:spLocks noGrp="1"/>
          </p:cNvSpPr>
          <p:nvPr>
            <p:ph type="ctrTitle"/>
          </p:nvPr>
        </p:nvSpPr>
        <p:spPr bwMode="black">
          <a:xfrm>
            <a:off x="711200" y="685804"/>
            <a:ext cx="10769600" cy="1066799"/>
          </a:xfrm>
        </p:spPr>
        <p:txBody>
          <a:bodyPr anchor="t" anchorCtr="0">
            <a:noAutofit/>
          </a:bodyPr>
          <a:lstStyle>
            <a:lvl1pPr>
              <a:lnSpc>
                <a:spcPct val="90000"/>
              </a:lnSpc>
              <a:defRPr sz="2400">
                <a:solidFill>
                  <a:schemeClr val="tx1"/>
                </a:solidFill>
              </a:defRPr>
            </a:lvl1pPr>
          </a:lstStyle>
          <a:p>
            <a:r>
              <a:rPr lang="en-US" noProof="0"/>
              <a:t>Click to edit Master title style</a:t>
            </a:r>
            <a:endParaRPr lang="en-GB" noProof="0"/>
          </a:p>
        </p:txBody>
      </p:sp>
      <p:sp>
        <p:nvSpPr>
          <p:cNvPr id="58" name="Subtitle 2"/>
          <p:cNvSpPr>
            <a:spLocks noGrp="1"/>
          </p:cNvSpPr>
          <p:nvPr>
            <p:ph type="subTitle" idx="1"/>
          </p:nvPr>
        </p:nvSpPr>
        <p:spPr bwMode="black">
          <a:xfrm>
            <a:off x="711200" y="1905004"/>
            <a:ext cx="10769600" cy="1371599"/>
          </a:xfrm>
        </p:spPr>
        <p:txBody>
          <a:bodyPr>
            <a:noAutofit/>
          </a:bodyPr>
          <a:lstStyle>
            <a:lvl1pPr marL="0" indent="0" algn="l">
              <a:lnSpc>
                <a:spcPct val="90000"/>
              </a:lnSpc>
              <a:buNone/>
              <a:defRPr sz="24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noProof="0"/>
              <a:t>Click to edit Master subtitle style</a:t>
            </a:r>
            <a:endParaRPr lang="en-GB" noProof="0"/>
          </a:p>
        </p:txBody>
      </p:sp>
      <p:sp>
        <p:nvSpPr>
          <p:cNvPr id="33"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34" name="TextBox 33"/>
          <p:cNvSpPr txBox="1"/>
          <p:nvPr/>
        </p:nvSpPr>
        <p:spPr>
          <a:xfrm>
            <a:off x="711200" y="6477004"/>
            <a:ext cx="3454400" cy="152399"/>
          </a:xfrm>
          <a:prstGeom prst="rect">
            <a:avLst/>
          </a:prstGeom>
          <a:noFill/>
        </p:spPr>
        <p:txBody>
          <a:bodyPr vert="horz" wrap="square" lIns="0" tIns="0" rIns="0" bIns="0" rtlCol="0" anchor="t" anchorCtr="0">
            <a:noAutofit/>
          </a:bodyPr>
          <a:lstStyle/>
          <a:p>
            <a:r>
              <a:rPr lang="en-GB" sz="750">
                <a:solidFill>
                  <a:srgbClr val="000000"/>
                </a:solidFill>
                <a:cs typeface="Arial" pitchFamily="34" charset="0"/>
              </a:rPr>
              <a:t>PwC</a:t>
            </a:r>
          </a:p>
        </p:txBody>
      </p:sp>
      <p:sp>
        <p:nvSpPr>
          <p:cNvPr id="9"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0"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20132558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ection Divider: Colour">
    <p:bg>
      <p:bgPr>
        <a:solidFill>
          <a:schemeClr val="tx2"/>
        </a:solidFill>
        <a:effectLst/>
      </p:bgPr>
    </p:bg>
    <p:spTree>
      <p:nvGrpSpPr>
        <p:cNvPr id="1" name=""/>
        <p:cNvGrpSpPr/>
        <p:nvPr/>
      </p:nvGrpSpPr>
      <p:grpSpPr>
        <a:xfrm>
          <a:off x="0" y="0"/>
          <a:ext cx="0" cy="0"/>
          <a:chOff x="0" y="0"/>
          <a:chExt cx="0" cy="0"/>
        </a:xfrm>
      </p:grpSpPr>
      <p:sp>
        <p:nvSpPr>
          <p:cNvPr id="57" name="Title 1"/>
          <p:cNvSpPr>
            <a:spLocks noGrp="1"/>
          </p:cNvSpPr>
          <p:nvPr>
            <p:ph type="ctrTitle"/>
          </p:nvPr>
        </p:nvSpPr>
        <p:spPr bwMode="black">
          <a:xfrm>
            <a:off x="711200" y="685800"/>
            <a:ext cx="10769600" cy="1066800"/>
          </a:xfrm>
        </p:spPr>
        <p:txBody>
          <a:bodyPr anchor="t" anchorCtr="0">
            <a:noAutofit/>
          </a:bodyPr>
          <a:lstStyle>
            <a:lvl1pPr>
              <a:lnSpc>
                <a:spcPct val="90000"/>
              </a:lnSpc>
              <a:defRPr sz="2400" baseline="0">
                <a:solidFill>
                  <a:schemeClr val="bg1"/>
                </a:solidFill>
              </a:defRPr>
            </a:lvl1pPr>
          </a:lstStyle>
          <a:p>
            <a:r>
              <a:rPr lang="en-US" noProof="0"/>
              <a:t>Click to edit Master title style</a:t>
            </a:r>
            <a:endParaRPr lang="en-GB" noProof="0"/>
          </a:p>
        </p:txBody>
      </p:sp>
      <p:sp>
        <p:nvSpPr>
          <p:cNvPr id="22" name="Subtitle 2"/>
          <p:cNvSpPr>
            <a:spLocks noGrp="1"/>
          </p:cNvSpPr>
          <p:nvPr>
            <p:ph type="subTitle" idx="1"/>
          </p:nvPr>
        </p:nvSpPr>
        <p:spPr bwMode="black">
          <a:xfrm>
            <a:off x="711200" y="1905000"/>
            <a:ext cx="10769600" cy="1371600"/>
          </a:xfrm>
        </p:spPr>
        <p:txBody>
          <a:bodyPr>
            <a:noAutofit/>
          </a:bodyPr>
          <a:lstStyle>
            <a:lvl1pPr marL="0" indent="0" algn="l">
              <a:lnSpc>
                <a:spcPct val="90000"/>
              </a:lnSpc>
              <a:buNone/>
              <a:defRPr sz="2400" baseline="0">
                <a:solidFill>
                  <a:schemeClr val="bg1"/>
                </a:solidFill>
                <a:latin typeface="+mj-lt"/>
              </a:defRPr>
            </a:lvl1pPr>
            <a:lvl2pPr marL="0" indent="0" algn="l">
              <a:buNone/>
              <a:defRPr sz="1350">
                <a:solidFill>
                  <a:schemeClr val="bg1"/>
                </a:solidFill>
                <a:latin typeface="+mj-lt"/>
              </a:defRPr>
            </a:lvl2pPr>
            <a:lvl3pPr marL="342900" indent="0" algn="l">
              <a:buNone/>
              <a:defRPr sz="1350">
                <a:solidFill>
                  <a:schemeClr val="bg1"/>
                </a:solidFill>
                <a:latin typeface="+mj-lt"/>
              </a:defRPr>
            </a:lvl3pPr>
            <a:lvl4pPr marL="685800" indent="0" algn="l">
              <a:buNone/>
              <a:defRPr sz="1350">
                <a:solidFill>
                  <a:schemeClr val="bg1"/>
                </a:solidFill>
                <a:latin typeface="+mj-lt"/>
              </a:defRPr>
            </a:lvl4pPr>
            <a:lvl5pPr marL="1028700" indent="0" algn="l">
              <a:buNone/>
              <a:defRPr sz="1350">
                <a:solidFill>
                  <a:schemeClr val="bg1"/>
                </a:solidFill>
                <a:latin typeface="+mj-lt"/>
              </a:defRPr>
            </a:lvl5pPr>
            <a:lvl6pPr marL="1371600" indent="0" algn="l">
              <a:buNone/>
              <a:defRPr sz="1350">
                <a:solidFill>
                  <a:schemeClr val="bg1"/>
                </a:solidFill>
                <a:latin typeface="+mj-lt"/>
              </a:defRPr>
            </a:lvl6pPr>
            <a:lvl7pPr marL="1714500" indent="0" algn="l">
              <a:buNone/>
              <a:defRPr sz="1350">
                <a:solidFill>
                  <a:schemeClr val="bg1"/>
                </a:solidFill>
                <a:latin typeface="+mj-lt"/>
              </a:defRPr>
            </a:lvl7pPr>
            <a:lvl8pPr marL="2057400" indent="0" algn="l">
              <a:buNone/>
              <a:defRPr sz="1350">
                <a:solidFill>
                  <a:schemeClr val="bg1"/>
                </a:solidFill>
                <a:latin typeface="+mj-lt"/>
              </a:defRPr>
            </a:lvl8pPr>
            <a:lvl9pPr marL="2400300" indent="0" algn="l">
              <a:buNone/>
              <a:defRPr sz="1350">
                <a:solidFill>
                  <a:schemeClr val="bg1"/>
                </a:solidFill>
                <a:latin typeface="+mj-lt"/>
              </a:defRPr>
            </a:lvl9pPr>
          </a:lstStyle>
          <a:p>
            <a:r>
              <a:rPr lang="en-US" noProof="0"/>
              <a:t>Click to edit Master subtitle style</a:t>
            </a:r>
            <a:endParaRPr lang="en-GB" noProof="0"/>
          </a:p>
        </p:txBody>
      </p:sp>
      <p:sp>
        <p:nvSpPr>
          <p:cNvPr id="37"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bg1"/>
                </a:solidFill>
                <a:latin typeface="Arial" pitchFamily="34" charset="0"/>
                <a:cs typeface="Arial" pitchFamily="34" charset="0"/>
              </a:defRPr>
            </a:lvl1pPr>
          </a:lstStyle>
          <a:p>
            <a:endParaRPr lang="tr-TR"/>
          </a:p>
        </p:txBody>
      </p:sp>
      <p:sp>
        <p:nvSpPr>
          <p:cNvPr id="38" name="TextBox 37"/>
          <p:cNvSpPr txBox="1"/>
          <p:nvPr/>
        </p:nvSpPr>
        <p:spPr>
          <a:xfrm>
            <a:off x="711200" y="6477001"/>
            <a:ext cx="3454400" cy="152400"/>
          </a:xfrm>
          <a:prstGeom prst="rect">
            <a:avLst/>
          </a:prstGeom>
          <a:noFill/>
        </p:spPr>
        <p:txBody>
          <a:bodyPr vert="horz" wrap="square" lIns="0" tIns="0" rIns="0" bIns="0" rtlCol="0" anchor="t" anchorCtr="0">
            <a:noAutofit/>
          </a:bodyPr>
          <a:lstStyle/>
          <a:p>
            <a:r>
              <a:rPr lang="en-GB" sz="750">
                <a:solidFill>
                  <a:srgbClr val="FFFFFF"/>
                </a:solidFill>
                <a:cs typeface="Arial" pitchFamily="34" charset="0"/>
              </a:rPr>
              <a:t>PwC</a:t>
            </a:r>
          </a:p>
        </p:txBody>
      </p:sp>
      <p:sp>
        <p:nvSpPr>
          <p:cNvPr id="9"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bg1"/>
                </a:solidFill>
                <a:latin typeface="Arial" pitchFamily="34" charset="0"/>
                <a:cs typeface="Arial" pitchFamily="34" charset="0"/>
              </a:defRPr>
            </a:lvl1pPr>
          </a:lstStyle>
          <a:p>
            <a:fld id="{B9540363-FC45-4F8B-A755-0F47160913FD}" type="slidenum">
              <a:rPr lang="tr-TR" smtClean="0"/>
              <a:t>‹#›</a:t>
            </a:fld>
            <a:endParaRPr lang="tr-TR"/>
          </a:p>
        </p:txBody>
      </p:sp>
      <p:sp>
        <p:nvSpPr>
          <p:cNvPr id="10"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bg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165409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Divider: Content">
    <p:bg>
      <p:bgPr>
        <a:solidFill>
          <a:schemeClr val="tx2"/>
        </a:solidFill>
        <a:effectLst/>
      </p:bgPr>
    </p:bg>
    <p:spTree>
      <p:nvGrpSpPr>
        <p:cNvPr id="1" name=""/>
        <p:cNvGrpSpPr/>
        <p:nvPr/>
      </p:nvGrpSpPr>
      <p:grpSpPr>
        <a:xfrm>
          <a:off x="0" y="0"/>
          <a:ext cx="0" cy="0"/>
          <a:chOff x="0" y="0"/>
          <a:chExt cx="0" cy="0"/>
        </a:xfrm>
      </p:grpSpPr>
      <p:sp>
        <p:nvSpPr>
          <p:cNvPr id="57" name="Title 1"/>
          <p:cNvSpPr>
            <a:spLocks noGrp="1"/>
          </p:cNvSpPr>
          <p:nvPr>
            <p:ph type="ctrTitle"/>
          </p:nvPr>
        </p:nvSpPr>
        <p:spPr bwMode="black">
          <a:xfrm>
            <a:off x="711200" y="685800"/>
            <a:ext cx="10769600" cy="1066800"/>
          </a:xfrm>
        </p:spPr>
        <p:txBody>
          <a:bodyPr anchor="t" anchorCtr="0">
            <a:noAutofit/>
          </a:bodyPr>
          <a:lstStyle>
            <a:lvl1pPr>
              <a:lnSpc>
                <a:spcPct val="90000"/>
              </a:lnSpc>
              <a:defRPr sz="2400">
                <a:solidFill>
                  <a:schemeClr val="bg1"/>
                </a:solidFill>
              </a:defRPr>
            </a:lvl1pPr>
          </a:lstStyle>
          <a:p>
            <a:r>
              <a:rPr lang="en-US" noProof="0"/>
              <a:t>Click to edit Master title style</a:t>
            </a:r>
            <a:endParaRPr lang="en-GB" noProof="0"/>
          </a:p>
        </p:txBody>
      </p:sp>
      <p:sp>
        <p:nvSpPr>
          <p:cNvPr id="20" name="Content Placeholder 19"/>
          <p:cNvSpPr>
            <a:spLocks noGrp="1"/>
          </p:cNvSpPr>
          <p:nvPr>
            <p:ph sz="quarter" idx="13"/>
          </p:nvPr>
        </p:nvSpPr>
        <p:spPr>
          <a:xfrm>
            <a:off x="711203" y="2819400"/>
            <a:ext cx="5283199" cy="3352800"/>
          </a:xfrm>
        </p:spPr>
        <p:txBody>
          <a:bodyPr/>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3" name="Subtitle 2"/>
          <p:cNvSpPr>
            <a:spLocks noGrp="1"/>
          </p:cNvSpPr>
          <p:nvPr>
            <p:ph type="subTitle" idx="1"/>
          </p:nvPr>
        </p:nvSpPr>
        <p:spPr bwMode="black">
          <a:xfrm>
            <a:off x="711200" y="1905001"/>
            <a:ext cx="10769600" cy="762000"/>
          </a:xfrm>
        </p:spPr>
        <p:txBody>
          <a:bodyPr>
            <a:noAutofit/>
          </a:bodyPr>
          <a:lstStyle>
            <a:lvl1pPr marL="0" indent="0" algn="l">
              <a:lnSpc>
                <a:spcPct val="90000"/>
              </a:lnSpc>
              <a:buNone/>
              <a:defRPr sz="2400">
                <a:solidFill>
                  <a:schemeClr val="bg1"/>
                </a:solidFill>
                <a:latin typeface="+mj-lt"/>
              </a:defRPr>
            </a:lvl1pPr>
            <a:lvl2pPr marL="0" indent="0" algn="l">
              <a:buNone/>
              <a:defRPr sz="1350">
                <a:solidFill>
                  <a:schemeClr val="bg1"/>
                </a:solidFill>
                <a:latin typeface="+mj-lt"/>
              </a:defRPr>
            </a:lvl2pPr>
            <a:lvl3pPr marL="342900" indent="0" algn="l">
              <a:buNone/>
              <a:defRPr sz="1350">
                <a:solidFill>
                  <a:schemeClr val="bg1"/>
                </a:solidFill>
                <a:latin typeface="+mj-lt"/>
              </a:defRPr>
            </a:lvl3pPr>
            <a:lvl4pPr marL="685800" indent="0" algn="l">
              <a:buNone/>
              <a:defRPr sz="1350">
                <a:solidFill>
                  <a:schemeClr val="bg1"/>
                </a:solidFill>
                <a:latin typeface="+mj-lt"/>
              </a:defRPr>
            </a:lvl4pPr>
            <a:lvl5pPr marL="1028700" indent="0" algn="l">
              <a:buNone/>
              <a:defRPr sz="1350">
                <a:solidFill>
                  <a:schemeClr val="bg1"/>
                </a:solidFill>
                <a:latin typeface="+mj-lt"/>
              </a:defRPr>
            </a:lvl5pPr>
            <a:lvl6pPr marL="1371600" indent="0" algn="l">
              <a:buNone/>
              <a:defRPr sz="1350">
                <a:solidFill>
                  <a:schemeClr val="bg1"/>
                </a:solidFill>
                <a:latin typeface="+mj-lt"/>
              </a:defRPr>
            </a:lvl6pPr>
            <a:lvl7pPr marL="1714500" indent="0" algn="l">
              <a:buNone/>
              <a:defRPr sz="1350">
                <a:solidFill>
                  <a:schemeClr val="bg1"/>
                </a:solidFill>
                <a:latin typeface="+mj-lt"/>
              </a:defRPr>
            </a:lvl7pPr>
            <a:lvl8pPr marL="2057400" indent="0" algn="l">
              <a:buNone/>
              <a:defRPr sz="1350">
                <a:solidFill>
                  <a:schemeClr val="bg1"/>
                </a:solidFill>
                <a:latin typeface="+mj-lt"/>
              </a:defRPr>
            </a:lvl8pPr>
            <a:lvl9pPr marL="2400300" indent="0" algn="l">
              <a:buNone/>
              <a:defRPr sz="1350">
                <a:solidFill>
                  <a:schemeClr val="bg1"/>
                </a:solidFill>
                <a:latin typeface="+mj-lt"/>
              </a:defRPr>
            </a:lvl9pPr>
          </a:lstStyle>
          <a:p>
            <a:r>
              <a:rPr lang="en-US" noProof="0"/>
              <a:t>Click to edit Master subtitle style</a:t>
            </a:r>
            <a:endParaRPr lang="en-GB" noProof="0"/>
          </a:p>
        </p:txBody>
      </p:sp>
      <p:sp>
        <p:nvSpPr>
          <p:cNvPr id="31"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bg1"/>
                </a:solidFill>
                <a:latin typeface="Arial" pitchFamily="34" charset="0"/>
                <a:cs typeface="Arial" pitchFamily="34" charset="0"/>
              </a:defRPr>
            </a:lvl1pPr>
          </a:lstStyle>
          <a:p>
            <a:endParaRPr lang="tr-TR"/>
          </a:p>
        </p:txBody>
      </p:sp>
      <p:sp>
        <p:nvSpPr>
          <p:cNvPr id="32" name="TextBox 31"/>
          <p:cNvSpPr txBox="1"/>
          <p:nvPr/>
        </p:nvSpPr>
        <p:spPr>
          <a:xfrm>
            <a:off x="711200" y="6477001"/>
            <a:ext cx="3454400" cy="152400"/>
          </a:xfrm>
          <a:prstGeom prst="rect">
            <a:avLst/>
          </a:prstGeom>
          <a:noFill/>
        </p:spPr>
        <p:txBody>
          <a:bodyPr vert="horz" wrap="square" lIns="0" tIns="0" rIns="0" bIns="0" rtlCol="0" anchor="t" anchorCtr="0">
            <a:noAutofit/>
          </a:bodyPr>
          <a:lstStyle/>
          <a:p>
            <a:r>
              <a:rPr lang="en-GB" sz="750">
                <a:solidFill>
                  <a:srgbClr val="FFFFFF"/>
                </a:solidFill>
                <a:cs typeface="Arial" pitchFamily="34" charset="0"/>
              </a:rPr>
              <a:t>PwC</a:t>
            </a:r>
          </a:p>
        </p:txBody>
      </p:sp>
      <p:sp>
        <p:nvSpPr>
          <p:cNvPr id="10"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bg1"/>
                </a:solidFill>
                <a:latin typeface="Arial" pitchFamily="34" charset="0"/>
                <a:cs typeface="Arial" pitchFamily="34" charset="0"/>
              </a:defRPr>
            </a:lvl1pPr>
          </a:lstStyle>
          <a:p>
            <a:fld id="{B9540363-FC45-4F8B-A755-0F47160913FD}" type="slidenum">
              <a:rPr lang="tr-TR" smtClean="0"/>
              <a:t>‹#›</a:t>
            </a:fld>
            <a:endParaRPr lang="tr-TR"/>
          </a:p>
        </p:txBody>
      </p:sp>
      <p:sp>
        <p:nvSpPr>
          <p:cNvPr id="11"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bg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3462217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losing Statement">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lvl1pPr>
              <a:defRPr sz="2400">
                <a:solidFill>
                  <a:schemeClr val="tx1"/>
                </a:solidFill>
              </a:defRPr>
            </a:lvl1pPr>
          </a:lstStyle>
          <a:p>
            <a:r>
              <a:rPr lang="en-US" noProof="0"/>
              <a:t>Click to edit Master title style</a:t>
            </a:r>
            <a:endParaRPr lang="en-GB" noProof="0"/>
          </a:p>
        </p:txBody>
      </p:sp>
      <p:sp>
        <p:nvSpPr>
          <p:cNvPr id="11" name="Text Placeholder 10"/>
          <p:cNvSpPr>
            <a:spLocks noGrp="1"/>
          </p:cNvSpPr>
          <p:nvPr>
            <p:ph type="body" sz="quarter" idx="10" hasCustomPrompt="1"/>
          </p:nvPr>
        </p:nvSpPr>
        <p:spPr>
          <a:xfrm>
            <a:off x="711200" y="5867400"/>
            <a:ext cx="6400800" cy="762000"/>
          </a:xfrm>
        </p:spPr>
        <p:txBody>
          <a:bodyPr anchor="b"/>
          <a:lstStyle>
            <a:lvl1pPr>
              <a:defRPr sz="675">
                <a:latin typeface="Arial" pitchFamily="34" charset="0"/>
                <a:cs typeface="Arial" pitchFamily="34" charset="0"/>
              </a:defRPr>
            </a:lvl1pPr>
          </a:lstStyle>
          <a:p>
            <a:pPr lvl="0"/>
            <a:r>
              <a:rPr lang="en-GB" noProof="0"/>
              <a:t>Add legal and copyright disclaimers here.</a:t>
            </a:r>
          </a:p>
        </p:txBody>
      </p:sp>
      <p:sp>
        <p:nvSpPr>
          <p:cNvPr id="5" name="Picture Placeholder 76"/>
          <p:cNvSpPr>
            <a:spLocks noGrp="1"/>
          </p:cNvSpPr>
          <p:nvPr>
            <p:ph type="pic" sz="quarter" idx="13"/>
          </p:nvPr>
        </p:nvSpPr>
        <p:spPr>
          <a:xfrm>
            <a:off x="711200" y="2362195"/>
            <a:ext cx="711200" cy="914403"/>
          </a:xfrm>
        </p:spPr>
        <p:txBody>
          <a:bodyPr/>
          <a:lstStyle>
            <a:lvl1pPr>
              <a:defRPr sz="1050"/>
            </a:lvl1pPr>
          </a:lstStyle>
          <a:p>
            <a:r>
              <a:rPr lang="en-US" noProof="0"/>
              <a:t>Click icon to add picture</a:t>
            </a:r>
            <a:endParaRPr lang="en-GB" noProof="0" dirty="0"/>
          </a:p>
        </p:txBody>
      </p:sp>
    </p:spTree>
    <p:extLst>
      <p:ext uri="{BB962C8B-B14F-4D97-AF65-F5344CB8AC3E}">
        <p14:creationId xmlns:p14="http://schemas.microsoft.com/office/powerpoint/2010/main" val="11918896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0954" y="2710131"/>
            <a:ext cx="5685047" cy="1181863"/>
          </a:xfrm>
        </p:spPr>
        <p:txBody>
          <a:bodyPr wrap="square" lIns="0" tIns="0" rIns="0" bIns="0" numCol="1" anchor="t" anchorCtr="0">
            <a:spAutoFit/>
          </a:bodyPr>
          <a:lstStyle>
            <a:lvl1pPr algn="l">
              <a:lnSpc>
                <a:spcPct val="90000"/>
              </a:lnSpc>
              <a:spcBef>
                <a:spcPts val="800"/>
              </a:spcBef>
              <a:defRPr sz="4267" b="0">
                <a:solidFill>
                  <a:schemeClr val="tx1"/>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410953" y="1505626"/>
            <a:ext cx="5676323" cy="1181863"/>
          </a:xfrm>
        </p:spPr>
        <p:txBody>
          <a:bodyPr wrap="square" lIns="0" tIns="0" rIns="0" bIns="0" numCol="1" anchor="b" anchorCtr="0">
            <a:spAutoFit/>
          </a:bodyPr>
          <a:lstStyle>
            <a:lvl1pPr marL="0" indent="0" algn="l">
              <a:lnSpc>
                <a:spcPct val="90000"/>
              </a:lnSpc>
              <a:spcBef>
                <a:spcPts val="800"/>
              </a:spcBef>
              <a:buNone/>
              <a:defRPr sz="4267">
                <a:solidFill>
                  <a:schemeClr val="bg1"/>
                </a:solidFill>
                <a:latin typeface="+mj-lt"/>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02227" y="7672845"/>
            <a:ext cx="3860800" cy="123111"/>
          </a:xfrm>
          <a:prstGeom prst="rect">
            <a:avLst/>
          </a:prstGeom>
        </p:spPr>
        <p:txBody>
          <a:bodyPr numCol="1"/>
          <a:lstStyle/>
          <a:p>
            <a:endParaRPr lang="tr-TR"/>
          </a:p>
        </p:txBody>
      </p:sp>
      <p:sp>
        <p:nvSpPr>
          <p:cNvPr id="6" name="Slide Number Placeholder 5"/>
          <p:cNvSpPr>
            <a:spLocks noGrp="1"/>
          </p:cNvSpPr>
          <p:nvPr>
            <p:ph type="sldNum" sz="quarter" idx="12"/>
          </p:nvPr>
        </p:nvSpPr>
        <p:spPr>
          <a:xfrm>
            <a:off x="8824860" y="7277834"/>
            <a:ext cx="2844800" cy="164148"/>
          </a:xfrm>
        </p:spPr>
        <p:txBody>
          <a:bodyPr numCol="1"/>
          <a:lstStyle/>
          <a:p>
            <a:fld id="{B9540363-FC45-4F8B-A755-0F47160913FD}" type="slidenum">
              <a:rPr lang="tr-TR" smtClean="0"/>
              <a:t>‹#›</a:t>
            </a:fld>
            <a:endParaRPr lang="tr-TR"/>
          </a:p>
        </p:txBody>
      </p:sp>
      <p:sp>
        <p:nvSpPr>
          <p:cNvPr id="21" name="Text Placeholder 20"/>
          <p:cNvSpPr>
            <a:spLocks noGrp="1"/>
          </p:cNvSpPr>
          <p:nvPr>
            <p:ph type="body" sz="quarter" idx="13"/>
          </p:nvPr>
        </p:nvSpPr>
        <p:spPr>
          <a:xfrm>
            <a:off x="412752" y="507141"/>
            <a:ext cx="4565649" cy="287259"/>
          </a:xfrm>
        </p:spPr>
        <p:txBody>
          <a:bodyPr numCol="1"/>
          <a:lstStyle>
            <a:lvl1pPr marL="0" indent="0">
              <a:buNone/>
              <a:defRPr sz="1867">
                <a:solidFill>
                  <a:schemeClr val="bg1"/>
                </a:solidFill>
                <a:latin typeface="+mj-lt"/>
              </a:defRPr>
            </a:lvl1pPr>
          </a:lstStyle>
          <a:p>
            <a:pPr lvl="0"/>
            <a:r>
              <a:rPr lang="en-US"/>
              <a:t>Click to edit Master text styles</a:t>
            </a:r>
          </a:p>
        </p:txBody>
      </p:sp>
      <p:sp>
        <p:nvSpPr>
          <p:cNvPr id="24" name="Text Placeholder 23"/>
          <p:cNvSpPr>
            <a:spLocks noGrp="1"/>
          </p:cNvSpPr>
          <p:nvPr>
            <p:ph type="body" sz="quarter" idx="14"/>
          </p:nvPr>
        </p:nvSpPr>
        <p:spPr>
          <a:xfrm>
            <a:off x="9159575" y="5999538"/>
            <a:ext cx="2587912" cy="328295"/>
          </a:xfrm>
        </p:spPr>
        <p:txBody>
          <a:bodyPr numCol="1"/>
          <a:lstStyle>
            <a:lvl1pPr marL="0" indent="0" algn="r">
              <a:spcBef>
                <a:spcPts val="0"/>
              </a:spcBef>
              <a:buNone/>
              <a:defRPr sz="1067">
                <a:solidFill>
                  <a:schemeClr val="bg1"/>
                </a:solidFill>
                <a:latin typeface="+mj-lt"/>
              </a:defRPr>
            </a:lvl1pPr>
            <a:lvl2pPr marL="609585" indent="0" algn="r">
              <a:spcBef>
                <a:spcPts val="0"/>
              </a:spcBef>
              <a:buNone/>
              <a:defRPr sz="1067" i="1">
                <a:solidFill>
                  <a:schemeClr val="bg1"/>
                </a:solidFill>
                <a:latin typeface="+mj-lt"/>
              </a:defRPr>
            </a:lvl2pPr>
          </a:lstStyle>
          <a:p>
            <a:pPr lvl="0"/>
            <a:r>
              <a:rPr lang="en-US"/>
              <a:t>Click to edit Master text styles</a:t>
            </a:r>
          </a:p>
          <a:p>
            <a:pPr lvl="1"/>
            <a:r>
              <a:rPr lang="en-US"/>
              <a:t>Second level</a:t>
            </a:r>
          </a:p>
        </p:txBody>
      </p:sp>
      <p:sp>
        <p:nvSpPr>
          <p:cNvPr id="11"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12" name="Picture 4">
            <a:extLst>
              <a:ext uri="{FF2B5EF4-FFF2-40B4-BE49-F238E27FC236}">
                <a16:creationId xmlns:a16="http://schemas.microsoft.com/office/drawing/2014/main" id="{37430B51-8F92-D546-ADED-CD60245400B6}"/>
              </a:ext>
            </a:extLst>
          </p:cNvPr>
          <p:cNvPicPr>
            <a:picLocks noChangeAspect="1" noChangeArrowheads="1"/>
          </p:cNvPicPr>
          <p:nvPr/>
        </p:nvPicPr>
        <p:blipFill>
          <a:blip r:embed="rId2"/>
          <a:stretch>
            <a:fillRect/>
          </a:stretch>
        </p:blipFill>
        <p:spPr>
          <a:xfrm>
            <a:off x="441457" y="5527835"/>
            <a:ext cx="1024128" cy="778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851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ntent: One">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lvl1pPr>
              <a:defRPr/>
            </a:lvl1pPr>
          </a:lstStyle>
          <a:p>
            <a:r>
              <a:rPr lang="en-US" noProof="0"/>
              <a:t>Click to edit Master title style</a:t>
            </a:r>
            <a:endParaRPr lang="en-GB" noProof="0"/>
          </a:p>
        </p:txBody>
      </p:sp>
      <p:sp>
        <p:nvSpPr>
          <p:cNvPr id="31" name="Content Placeholder 26"/>
          <p:cNvSpPr>
            <a:spLocks noGrp="1"/>
          </p:cNvSpPr>
          <p:nvPr>
            <p:ph sz="quarter" idx="15"/>
          </p:nvPr>
        </p:nvSpPr>
        <p:spPr>
          <a:xfrm>
            <a:off x="711200" y="1752600"/>
            <a:ext cx="10769600" cy="4419600"/>
          </a:xfrm>
        </p:spPr>
        <p:txBody>
          <a:bodyPr/>
          <a:lstStyle>
            <a:lvl1pPr>
              <a:defRPr baseline="0"/>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9"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0"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201" y="6432280"/>
            <a:ext cx="465649" cy="265301"/>
          </a:xfrm>
          <a:prstGeom prst="rect">
            <a:avLst/>
          </a:prstGeom>
        </p:spPr>
      </p:pic>
    </p:spTree>
    <p:extLst>
      <p:ext uri="{BB962C8B-B14F-4D97-AF65-F5344CB8AC3E}">
        <p14:creationId xmlns:p14="http://schemas.microsoft.com/office/powerpoint/2010/main" val="5894253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Title Slid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0954" y="2710131"/>
            <a:ext cx="5685047" cy="1181863"/>
          </a:xfrm>
        </p:spPr>
        <p:txBody>
          <a:bodyPr wrap="square" lIns="0" tIns="0" rIns="0" bIns="0" numCol="1" anchor="t" anchorCtr="0">
            <a:spAutoFit/>
          </a:bodyPr>
          <a:lstStyle>
            <a:lvl1pPr algn="l">
              <a:lnSpc>
                <a:spcPct val="90000"/>
              </a:lnSpc>
              <a:spcBef>
                <a:spcPts val="800"/>
              </a:spcBef>
              <a:defRPr sz="4267" b="0">
                <a:solidFill>
                  <a:schemeClr val="tx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410953" y="1505626"/>
            <a:ext cx="5676323" cy="1181863"/>
          </a:xfrm>
        </p:spPr>
        <p:txBody>
          <a:bodyPr wrap="square" lIns="0" tIns="0" rIns="0" bIns="0" numCol="1" anchor="b" anchorCtr="0">
            <a:spAutoFit/>
          </a:bodyPr>
          <a:lstStyle>
            <a:lvl1pPr marL="0" indent="0" algn="l">
              <a:lnSpc>
                <a:spcPct val="90000"/>
              </a:lnSpc>
              <a:spcBef>
                <a:spcPts val="800"/>
              </a:spcBef>
              <a:buNone/>
              <a:defRPr sz="4267">
                <a:solidFill>
                  <a:schemeClr val="bg1"/>
                </a:solidFill>
                <a:latin typeface="+mj-lt"/>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255097" y="7645447"/>
            <a:ext cx="3860800" cy="123111"/>
          </a:xfrm>
          <a:prstGeom prst="rect">
            <a:avLst/>
          </a:prstGeom>
        </p:spPr>
        <p:txBody>
          <a:bodyPr numCol="1"/>
          <a:lstStyle/>
          <a:p>
            <a:endParaRPr lang="tr-TR"/>
          </a:p>
        </p:txBody>
      </p:sp>
      <p:sp>
        <p:nvSpPr>
          <p:cNvPr id="6" name="Slide Number Placeholder 5"/>
          <p:cNvSpPr>
            <a:spLocks noGrp="1"/>
          </p:cNvSpPr>
          <p:nvPr>
            <p:ph type="sldNum" sz="quarter" idx="12"/>
          </p:nvPr>
        </p:nvSpPr>
        <p:spPr>
          <a:xfrm>
            <a:off x="8934451" y="7236738"/>
            <a:ext cx="2844800" cy="164148"/>
          </a:xfrm>
        </p:spPr>
        <p:txBody>
          <a:bodyPr numCol="1"/>
          <a:lstStyle/>
          <a:p>
            <a:fld id="{B9540363-FC45-4F8B-A755-0F47160913FD}" type="slidenum">
              <a:rPr lang="tr-TR" smtClean="0"/>
              <a:t>‹#›</a:t>
            </a:fld>
            <a:endParaRPr lang="tr-TR"/>
          </a:p>
        </p:txBody>
      </p:sp>
      <p:sp>
        <p:nvSpPr>
          <p:cNvPr id="21" name="Text Placeholder 20"/>
          <p:cNvSpPr>
            <a:spLocks noGrp="1"/>
          </p:cNvSpPr>
          <p:nvPr>
            <p:ph type="body" sz="quarter" idx="13"/>
          </p:nvPr>
        </p:nvSpPr>
        <p:spPr>
          <a:xfrm>
            <a:off x="412752" y="507141"/>
            <a:ext cx="4565649" cy="287259"/>
          </a:xfrm>
        </p:spPr>
        <p:txBody>
          <a:bodyPr numCol="1"/>
          <a:lstStyle>
            <a:lvl1pPr marL="0" indent="0">
              <a:buNone/>
              <a:defRPr sz="1867">
                <a:solidFill>
                  <a:schemeClr val="bg1"/>
                </a:solidFill>
                <a:latin typeface="+mj-lt"/>
              </a:defRPr>
            </a:lvl1pPr>
          </a:lstStyle>
          <a:p>
            <a:pPr lvl="0"/>
            <a:r>
              <a:rPr lang="en-US"/>
              <a:t>Click to edit Master text styles</a:t>
            </a:r>
          </a:p>
        </p:txBody>
      </p:sp>
      <p:sp>
        <p:nvSpPr>
          <p:cNvPr id="24" name="Text Placeholder 23"/>
          <p:cNvSpPr>
            <a:spLocks noGrp="1"/>
          </p:cNvSpPr>
          <p:nvPr>
            <p:ph type="body" sz="quarter" idx="14"/>
          </p:nvPr>
        </p:nvSpPr>
        <p:spPr>
          <a:xfrm>
            <a:off x="9159575" y="5999538"/>
            <a:ext cx="2587912" cy="328295"/>
          </a:xfrm>
        </p:spPr>
        <p:txBody>
          <a:bodyPr numCol="1"/>
          <a:lstStyle>
            <a:lvl1pPr marL="0" indent="0" algn="r">
              <a:spcBef>
                <a:spcPts val="0"/>
              </a:spcBef>
              <a:buNone/>
              <a:defRPr sz="1067">
                <a:solidFill>
                  <a:schemeClr val="bg1"/>
                </a:solidFill>
                <a:latin typeface="+mj-lt"/>
              </a:defRPr>
            </a:lvl1pPr>
            <a:lvl2pPr marL="609585" indent="0" algn="r">
              <a:spcBef>
                <a:spcPts val="0"/>
              </a:spcBef>
              <a:buNone/>
              <a:defRPr sz="1067" i="1">
                <a:solidFill>
                  <a:schemeClr val="bg1"/>
                </a:solidFill>
                <a:latin typeface="+mj-lt"/>
              </a:defRPr>
            </a:lvl2pPr>
          </a:lstStyle>
          <a:p>
            <a:pPr lvl="0"/>
            <a:r>
              <a:rPr lang="en-US"/>
              <a:t>Click to edit Master text styles</a:t>
            </a:r>
          </a:p>
          <a:p>
            <a:pPr lvl="1"/>
            <a:r>
              <a:rPr lang="en-US"/>
              <a:t>Second level</a:t>
            </a:r>
          </a:p>
        </p:txBody>
      </p:sp>
      <p:sp>
        <p:nvSpPr>
          <p:cNvPr id="11"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12" name="Picture 4"/>
          <p:cNvPicPr>
            <a:picLocks noChangeAspect="1" noChangeArrowheads="1"/>
          </p:cNvPicPr>
          <p:nvPr/>
        </p:nvPicPr>
        <p:blipFill>
          <a:blip r:embed="rId2"/>
          <a:stretch>
            <a:fillRect/>
          </a:stretch>
        </p:blipFill>
        <p:spPr>
          <a:xfrm>
            <a:off x="441457" y="5527835"/>
            <a:ext cx="1024128" cy="778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58140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0954" y="2710131"/>
            <a:ext cx="5685047" cy="1181863"/>
          </a:xfrm>
        </p:spPr>
        <p:txBody>
          <a:bodyPr wrap="square" lIns="0" tIns="0" rIns="0" bIns="0" numCol="1" anchor="t" anchorCtr="0">
            <a:spAutoFit/>
          </a:bodyPr>
          <a:lstStyle>
            <a:lvl1pPr algn="l">
              <a:lnSpc>
                <a:spcPct val="90000"/>
              </a:lnSpc>
              <a:spcBef>
                <a:spcPts val="800"/>
              </a:spcBef>
              <a:defRPr sz="4267" b="0">
                <a:solidFill>
                  <a:schemeClr val="tx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410953" y="1505626"/>
            <a:ext cx="5676323" cy="1181863"/>
          </a:xfrm>
        </p:spPr>
        <p:txBody>
          <a:bodyPr wrap="square" lIns="0" tIns="0" rIns="0" bIns="0" numCol="1" anchor="b" anchorCtr="0">
            <a:spAutoFit/>
          </a:bodyPr>
          <a:lstStyle>
            <a:lvl1pPr marL="0" indent="0" algn="l">
              <a:lnSpc>
                <a:spcPct val="90000"/>
              </a:lnSpc>
              <a:spcBef>
                <a:spcPts val="800"/>
              </a:spcBef>
              <a:buNone/>
              <a:defRPr sz="4267">
                <a:solidFill>
                  <a:schemeClr val="tx1"/>
                </a:solidFill>
                <a:latin typeface="+mj-lt"/>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02227" y="7700242"/>
            <a:ext cx="3860800" cy="123111"/>
          </a:xfrm>
          <a:prstGeom prst="rect">
            <a:avLst/>
          </a:prstGeom>
        </p:spPr>
        <p:txBody>
          <a:bodyPr numCol="1"/>
          <a:lstStyle/>
          <a:p>
            <a:endParaRPr lang="tr-TR"/>
          </a:p>
        </p:txBody>
      </p:sp>
      <p:sp>
        <p:nvSpPr>
          <p:cNvPr id="6" name="Slide Number Placeholder 5"/>
          <p:cNvSpPr>
            <a:spLocks noGrp="1"/>
          </p:cNvSpPr>
          <p:nvPr>
            <p:ph type="sldNum" sz="quarter" idx="12"/>
          </p:nvPr>
        </p:nvSpPr>
        <p:spPr>
          <a:xfrm>
            <a:off x="8907053" y="7332630"/>
            <a:ext cx="2844800" cy="164148"/>
          </a:xfrm>
        </p:spPr>
        <p:txBody>
          <a:bodyPr numCol="1"/>
          <a:lstStyle/>
          <a:p>
            <a:fld id="{B9540363-FC45-4F8B-A755-0F47160913FD}" type="slidenum">
              <a:rPr lang="tr-TR" smtClean="0"/>
              <a:t>‹#›</a:t>
            </a:fld>
            <a:endParaRPr lang="tr-TR"/>
          </a:p>
        </p:txBody>
      </p:sp>
      <p:sp>
        <p:nvSpPr>
          <p:cNvPr id="21" name="Text Placeholder 20"/>
          <p:cNvSpPr>
            <a:spLocks noGrp="1"/>
          </p:cNvSpPr>
          <p:nvPr>
            <p:ph type="body" sz="quarter" idx="13"/>
          </p:nvPr>
        </p:nvSpPr>
        <p:spPr>
          <a:xfrm>
            <a:off x="412752" y="507141"/>
            <a:ext cx="4565649" cy="287259"/>
          </a:xfrm>
        </p:spPr>
        <p:txBody>
          <a:bodyPr numCol="1"/>
          <a:lstStyle>
            <a:lvl1pPr marL="0" indent="0">
              <a:buNone/>
              <a:defRPr sz="1867">
                <a:solidFill>
                  <a:schemeClr val="tx1"/>
                </a:solidFill>
                <a:latin typeface="+mj-lt"/>
              </a:defRPr>
            </a:lvl1pPr>
          </a:lstStyle>
          <a:p>
            <a:pPr lvl="0"/>
            <a:r>
              <a:rPr lang="en-US"/>
              <a:t>Click to edit Master text styles</a:t>
            </a:r>
          </a:p>
        </p:txBody>
      </p:sp>
      <p:sp>
        <p:nvSpPr>
          <p:cNvPr id="24" name="Text Placeholder 23"/>
          <p:cNvSpPr>
            <a:spLocks noGrp="1"/>
          </p:cNvSpPr>
          <p:nvPr>
            <p:ph type="body" sz="quarter" idx="14"/>
          </p:nvPr>
        </p:nvSpPr>
        <p:spPr>
          <a:xfrm>
            <a:off x="9159575" y="5999538"/>
            <a:ext cx="2587912" cy="328295"/>
          </a:xfrm>
        </p:spPr>
        <p:txBody>
          <a:bodyPr numCol="1"/>
          <a:lstStyle>
            <a:lvl1pPr marL="0" indent="0" algn="r">
              <a:spcBef>
                <a:spcPts val="0"/>
              </a:spcBef>
              <a:buNone/>
              <a:defRPr sz="1067">
                <a:solidFill>
                  <a:schemeClr val="tx1"/>
                </a:solidFill>
                <a:latin typeface="+mj-lt"/>
              </a:defRPr>
            </a:lvl1pPr>
            <a:lvl2pPr marL="609585" indent="0" algn="r">
              <a:spcBef>
                <a:spcPts val="0"/>
              </a:spcBef>
              <a:buNone/>
              <a:defRPr sz="1067" i="1">
                <a:solidFill>
                  <a:schemeClr val="tx1"/>
                </a:solidFill>
                <a:latin typeface="+mj-lt"/>
              </a:defRPr>
            </a:lvl2pPr>
          </a:lstStyle>
          <a:p>
            <a:pPr lvl="0"/>
            <a:r>
              <a:rPr lang="en-US"/>
              <a:t>Click to edit Master text styles</a:t>
            </a:r>
          </a:p>
          <a:p>
            <a:pPr lvl="1"/>
            <a:r>
              <a:rPr lang="en-US"/>
              <a:t>Second level</a:t>
            </a:r>
          </a:p>
        </p:txBody>
      </p:sp>
      <p:sp>
        <p:nvSpPr>
          <p:cNvPr id="11"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14"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442454" y="5516292"/>
            <a:ext cx="1032969" cy="792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6336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Chapter Hea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12749" y="163553"/>
            <a:ext cx="11779251" cy="1600439"/>
          </a:xfrm>
        </p:spPr>
        <p:txBody>
          <a:bodyPr numCol="1" anchor="t"/>
          <a:lstStyle>
            <a:lvl1pPr algn="l">
              <a:defRPr sz="10400" b="0" cap="none">
                <a:solidFill>
                  <a:schemeClr val="tx2"/>
                </a:solidFill>
              </a:defRPr>
            </a:lvl1pPr>
          </a:lstStyle>
          <a:p>
            <a:r>
              <a:rPr lang="en-US" dirty="0"/>
              <a:t>Click to edit master</a:t>
            </a:r>
          </a:p>
        </p:txBody>
      </p:sp>
      <p:sp>
        <p:nvSpPr>
          <p:cNvPr id="3" name="Text Placeholder 2"/>
          <p:cNvSpPr>
            <a:spLocks noGrp="1"/>
          </p:cNvSpPr>
          <p:nvPr>
            <p:ph type="body" idx="1"/>
          </p:nvPr>
        </p:nvSpPr>
        <p:spPr>
          <a:xfrm>
            <a:off x="412751" y="1595243"/>
            <a:ext cx="10363200" cy="656591"/>
          </a:xfrm>
        </p:spPr>
        <p:txBody>
          <a:bodyPr numCol="1" anchor="t" anchorCtr="0"/>
          <a:lstStyle>
            <a:lvl1pPr marL="0" indent="0">
              <a:buNone/>
              <a:defRPr sz="4267">
                <a:solidFill>
                  <a:schemeClr val="bg1"/>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solidFill>
                  <a:schemeClr val="bg1"/>
                </a:solidFill>
              </a:defRPr>
            </a:lvl1pPr>
          </a:lstStyle>
          <a:p>
            <a:endParaRPr lang="tr-T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9" name="Text Placeholder 8"/>
          <p:cNvSpPr>
            <a:spLocks noGrp="1"/>
          </p:cNvSpPr>
          <p:nvPr>
            <p:ph type="body" sz="quarter" idx="13"/>
          </p:nvPr>
        </p:nvSpPr>
        <p:spPr>
          <a:xfrm>
            <a:off x="412751" y="4986981"/>
            <a:ext cx="2526691" cy="164148"/>
          </a:xfrm>
        </p:spPr>
        <p:txBody>
          <a:bodyPr numCol="1"/>
          <a:lstStyle>
            <a:lvl1pPr>
              <a:lnSpc>
                <a:spcPct val="100000"/>
              </a:lnSpc>
              <a:spcBef>
                <a:spcPts val="0"/>
              </a:spcBef>
              <a:defRPr sz="1067">
                <a:solidFill>
                  <a:schemeClr val="bg1"/>
                </a:solidFill>
                <a:latin typeface="+mn-lt"/>
              </a:defRPr>
            </a:lvl1pPr>
          </a:lstStyle>
          <a:p>
            <a:pPr lvl="0"/>
            <a:r>
              <a:rPr lang="en-US" dirty="0"/>
              <a:t>Click to edit Master text styles</a:t>
            </a:r>
          </a:p>
        </p:txBody>
      </p:sp>
      <p:sp>
        <p:nvSpPr>
          <p:cNvPr id="10" name="Text Placeholder 8"/>
          <p:cNvSpPr>
            <a:spLocks noGrp="1"/>
          </p:cNvSpPr>
          <p:nvPr>
            <p:ph type="body" sz="quarter" idx="14"/>
          </p:nvPr>
        </p:nvSpPr>
        <p:spPr>
          <a:xfrm>
            <a:off x="3314700" y="4986981"/>
            <a:ext cx="2489027" cy="164148"/>
          </a:xfrm>
        </p:spPr>
        <p:txBody>
          <a:bodyPr numCol="1"/>
          <a:lstStyle>
            <a:lvl1pPr>
              <a:lnSpc>
                <a:spcPct val="100000"/>
              </a:lnSpc>
              <a:spcBef>
                <a:spcPts val="0"/>
              </a:spcBef>
              <a:defRPr sz="1067">
                <a:solidFill>
                  <a:schemeClr val="bg1"/>
                </a:solidFill>
                <a:latin typeface="+mn-lt"/>
              </a:defRPr>
            </a:lvl1pPr>
          </a:lstStyle>
          <a:p>
            <a:pPr lvl="0"/>
            <a:r>
              <a:rPr lang="en-US" dirty="0"/>
              <a:t>Click to edit Master text styles</a:t>
            </a:r>
          </a:p>
        </p:txBody>
      </p:sp>
      <p:sp>
        <p:nvSpPr>
          <p:cNvPr id="11" name="Text Placeholder 8"/>
          <p:cNvSpPr>
            <a:spLocks noGrp="1"/>
          </p:cNvSpPr>
          <p:nvPr>
            <p:ph type="body" sz="quarter" idx="15"/>
          </p:nvPr>
        </p:nvSpPr>
        <p:spPr>
          <a:xfrm>
            <a:off x="6181729" y="4986981"/>
            <a:ext cx="2682240" cy="164148"/>
          </a:xfrm>
        </p:spPr>
        <p:txBody>
          <a:bodyPr numCol="1"/>
          <a:lstStyle>
            <a:lvl1pPr>
              <a:lnSpc>
                <a:spcPct val="100000"/>
              </a:lnSpc>
              <a:spcBef>
                <a:spcPts val="0"/>
              </a:spcBef>
              <a:defRPr sz="1067">
                <a:solidFill>
                  <a:schemeClr val="bg1"/>
                </a:solidFill>
                <a:latin typeface="+mn-lt"/>
              </a:defRPr>
            </a:lvl1pPr>
          </a:lstStyle>
          <a:p>
            <a:pPr lvl="0"/>
            <a:r>
              <a:rPr lang="en-US"/>
              <a:t>Click to edit Master text styles</a:t>
            </a:r>
          </a:p>
        </p:txBody>
      </p:sp>
      <p:cxnSp>
        <p:nvCxnSpPr>
          <p:cNvPr id="13" name="Straight Connector 12"/>
          <p:cNvCxnSpPr/>
          <p:nvPr/>
        </p:nvCxnSpPr>
        <p:spPr>
          <a:xfrm>
            <a:off x="6007101" y="4927601"/>
            <a:ext cx="0" cy="75882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136901" y="4927601"/>
            <a:ext cx="0" cy="75882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16"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8106820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hapter Head Simple">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2751" y="1595243"/>
            <a:ext cx="10363200" cy="656591"/>
          </a:xfrm>
        </p:spPr>
        <p:txBody>
          <a:bodyPr numCol="1" anchor="t" anchorCtr="0"/>
          <a:lstStyle>
            <a:lvl1pPr marL="0" indent="0">
              <a:buNone/>
              <a:defRPr sz="4267">
                <a:solidFill>
                  <a:schemeClr val="bg1"/>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12" name="Title 1"/>
          <p:cNvSpPr>
            <a:spLocks noGrp="1"/>
          </p:cNvSpPr>
          <p:nvPr>
            <p:ph type="title" hasCustomPrompt="1"/>
          </p:nvPr>
        </p:nvSpPr>
        <p:spPr>
          <a:xfrm>
            <a:off x="412749" y="163553"/>
            <a:ext cx="11779251" cy="1600439"/>
          </a:xfrm>
        </p:spPr>
        <p:txBody>
          <a:bodyPr numCol="1" anchor="t"/>
          <a:lstStyle>
            <a:lvl1pPr algn="l">
              <a:defRPr sz="10400" b="0" cap="none">
                <a:solidFill>
                  <a:schemeClr val="tx2"/>
                </a:solidFill>
              </a:defRPr>
            </a:lvl1pPr>
          </a:lstStyle>
          <a:p>
            <a:r>
              <a:rPr lang="en-US" dirty="0"/>
              <a:t>Click to edit master</a:t>
            </a:r>
          </a:p>
        </p:txBody>
      </p:sp>
      <p:sp>
        <p:nvSpPr>
          <p:cNvPr id="9"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2488033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0"/>
            <a:ext cx="12192000" cy="6858000"/>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 name="Title 1"/>
          <p:cNvSpPr>
            <a:spLocks noGrp="1"/>
          </p:cNvSpPr>
          <p:nvPr>
            <p:ph type="title" hasCustomPrompt="1"/>
          </p:nvPr>
        </p:nvSpPr>
        <p:spPr bwMode="white">
          <a:xfrm>
            <a:off x="407334" y="2894378"/>
            <a:ext cx="11779251" cy="410369"/>
          </a:xfrm>
        </p:spPr>
        <p:txBody>
          <a:bodyPr numCol="1" anchor="t"/>
          <a:lstStyle>
            <a:lvl1pPr algn="ctr">
              <a:defRPr sz="2667" b="0" cap="none">
                <a:solidFill>
                  <a:schemeClr val="bg1"/>
                </a:solidFill>
                <a:latin typeface="+mj-lt"/>
              </a:defRPr>
            </a:lvl1pPr>
          </a:lstStyle>
          <a:p>
            <a:r>
              <a:rPr lang="en-US" dirty="0"/>
              <a:t>Click to edit master title</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cxnSp>
        <p:nvCxnSpPr>
          <p:cNvPr id="10" name="Straight Connector 9"/>
          <p:cNvCxnSpPr/>
          <p:nvPr/>
        </p:nvCxnSpPr>
        <p:spPr bwMode="gray">
          <a:xfrm rot="16200000">
            <a:off x="6096000" y="2247376"/>
            <a:ext cx="0" cy="758825"/>
          </a:xfrm>
          <a:prstGeom prst="line">
            <a:avLst/>
          </a:prstGeom>
          <a:ln w="9525"/>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2"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p:blipFill>
        <p:spPr bwMode="gray">
          <a:xfrm>
            <a:off x="5798379" y="1843671"/>
            <a:ext cx="595239" cy="512357"/>
          </a:xfrm>
          <a:prstGeom prst="rect">
            <a:avLst/>
          </a:prstGeom>
        </p:spPr>
      </p:pic>
    </p:spTree>
    <p:extLst>
      <p:ext uri="{BB962C8B-B14F-4D97-AF65-F5344CB8AC3E}">
        <p14:creationId xmlns:p14="http://schemas.microsoft.com/office/powerpoint/2010/main" val="29762539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 3">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bwMode="white">
          <a:xfrm>
            <a:off x="4108452" y="0"/>
            <a:ext cx="8089899" cy="685800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2" name="Title 1"/>
          <p:cNvSpPr>
            <a:spLocks noGrp="1"/>
          </p:cNvSpPr>
          <p:nvPr>
            <p:ph type="title" hasCustomPrompt="1"/>
          </p:nvPr>
        </p:nvSpPr>
        <p:spPr>
          <a:xfrm>
            <a:off x="407335" y="2848534"/>
            <a:ext cx="3277767" cy="820737"/>
          </a:xfrm>
        </p:spPr>
        <p:txBody>
          <a:bodyPr numCol="1" anchor="t"/>
          <a:lstStyle>
            <a:lvl1pPr algn="ctr">
              <a:lnSpc>
                <a:spcPct val="100000"/>
              </a:lnSpc>
              <a:defRPr sz="2667" b="0" cap="none">
                <a:solidFill>
                  <a:schemeClr val="tx1"/>
                </a:solidFill>
              </a:defRPr>
            </a:lvl1pPr>
          </a:lstStyle>
          <a:p>
            <a:r>
              <a:rPr lang="en-US" dirty="0"/>
              <a:t>Click to edit master title</a:t>
            </a:r>
          </a:p>
        </p:txBody>
      </p:sp>
      <p:sp>
        <p:nvSpPr>
          <p:cNvPr id="3" name="Text Placeholder 2"/>
          <p:cNvSpPr>
            <a:spLocks noGrp="1"/>
          </p:cNvSpPr>
          <p:nvPr>
            <p:ph type="body" idx="1"/>
          </p:nvPr>
        </p:nvSpPr>
        <p:spPr>
          <a:xfrm>
            <a:off x="415927" y="4376928"/>
            <a:ext cx="3260008" cy="143629"/>
          </a:xfrm>
        </p:spPr>
        <p:txBody>
          <a:bodyPr numCol="1" anchor="t" anchorCtr="0"/>
          <a:lstStyle>
            <a:lvl1pPr marL="0" indent="0" algn="ctr">
              <a:buNone/>
              <a:defRPr sz="933" b="1" kern="0" cap="all" spc="0"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2"/>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grpSp>
        <p:nvGrpSpPr>
          <p:cNvPr id="12" name="Group 11"/>
          <p:cNvGrpSpPr/>
          <p:nvPr/>
        </p:nvGrpSpPr>
        <p:grpSpPr>
          <a:xfrm>
            <a:off x="4052571" y="-7784"/>
            <a:ext cx="180811" cy="6864159"/>
            <a:chOff x="3039428" y="-5838"/>
            <a:chExt cx="135608" cy="5148119"/>
          </a:xfrm>
        </p:grpSpPr>
        <p:sp>
          <p:nvSpPr>
            <p:cNvPr id="13" name="Isosceles Triangle 12"/>
            <p:cNvSpPr/>
            <p:nvPr userDrawn="1"/>
          </p:nvSpPr>
          <p:spPr bwMode="white">
            <a:xfrm rot="5400000">
              <a:off x="2992932" y="2522999"/>
              <a:ext cx="228599" cy="1356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16" name="Freeform 5"/>
            <p:cNvSpPr>
              <a:spLocks/>
            </p:cNvSpPr>
            <p:nvPr userDrawn="1"/>
          </p:nvSpPr>
          <p:spPr>
            <a:xfrm rot="16200000">
              <a:off x="550555" y="2518612"/>
              <a:ext cx="5148119" cy="99220"/>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 name="connsiteX0" fmla="*/ 12577 w 12577"/>
                <a:gd name="connsiteY0" fmla="*/ 46 h 9577"/>
                <a:gd name="connsiteX1" fmla="*/ 6453 w 12577"/>
                <a:gd name="connsiteY1" fmla="*/ 46 h 9577"/>
                <a:gd name="connsiteX2" fmla="*/ 6257 w 12577"/>
                <a:gd name="connsiteY2" fmla="*/ 9577 h 9577"/>
                <a:gd name="connsiteX3" fmla="*/ 6035 w 12577"/>
                <a:gd name="connsiteY3" fmla="*/ 46 h 9577"/>
                <a:gd name="connsiteX4" fmla="*/ 0 w 12577"/>
                <a:gd name="connsiteY4" fmla="*/ 46 h 9577"/>
                <a:gd name="connsiteX0" fmla="*/ 10023 w 10023"/>
                <a:gd name="connsiteY0" fmla="*/ 0 h 10197"/>
                <a:gd name="connsiteX1" fmla="*/ 5131 w 10023"/>
                <a:gd name="connsiteY1" fmla="*/ 245 h 10197"/>
                <a:gd name="connsiteX2" fmla="*/ 4975 w 10023"/>
                <a:gd name="connsiteY2" fmla="*/ 10197 h 10197"/>
                <a:gd name="connsiteX3" fmla="*/ 4798 w 10023"/>
                <a:gd name="connsiteY3" fmla="*/ 245 h 10197"/>
                <a:gd name="connsiteX4" fmla="*/ 0 w 10023"/>
                <a:gd name="connsiteY4" fmla="*/ 245 h 1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3" h="10197">
                  <a:moveTo>
                    <a:pt x="10023" y="0"/>
                  </a:moveTo>
                  <a:cubicBezTo>
                    <a:pt x="8399" y="163"/>
                    <a:pt x="6755" y="82"/>
                    <a:pt x="5131" y="245"/>
                  </a:cubicBezTo>
                  <a:cubicBezTo>
                    <a:pt x="5080" y="3562"/>
                    <a:pt x="5027" y="6880"/>
                    <a:pt x="4975" y="10197"/>
                  </a:cubicBezTo>
                  <a:cubicBezTo>
                    <a:pt x="4916" y="6880"/>
                    <a:pt x="4858" y="3562"/>
                    <a:pt x="4798" y="245"/>
                  </a:cubicBezTo>
                  <a:lnTo>
                    <a:pt x="0" y="245"/>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25019739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Experience Photo">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0"/>
            <a:ext cx="12192000" cy="6858000"/>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 name="Title 1"/>
          <p:cNvSpPr>
            <a:spLocks noGrp="1"/>
          </p:cNvSpPr>
          <p:nvPr>
            <p:ph type="title" hasCustomPrompt="1"/>
          </p:nvPr>
        </p:nvSpPr>
        <p:spPr bwMode="white">
          <a:xfrm>
            <a:off x="410043" y="2958545"/>
            <a:ext cx="11371916" cy="656591"/>
          </a:xfrm>
        </p:spPr>
        <p:txBody>
          <a:bodyPr numCol="1" anchor="t"/>
          <a:lstStyle>
            <a:lvl1pPr algn="ctr">
              <a:defRPr sz="4267" b="0" cap="none">
                <a:solidFill>
                  <a:schemeClr val="bg1"/>
                </a:solidFill>
                <a:latin typeface="+mj-lt"/>
              </a:defRPr>
            </a:lvl1pPr>
          </a:lstStyle>
          <a:p>
            <a:r>
              <a:rPr lang="en-US" dirty="0"/>
              <a:t>Click to edit master title</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cxnSp>
        <p:nvCxnSpPr>
          <p:cNvPr id="10" name="Straight Connector 9"/>
          <p:cNvCxnSpPr/>
          <p:nvPr/>
        </p:nvCxnSpPr>
        <p:spPr bwMode="white">
          <a:xfrm rot="16200000">
            <a:off x="6096000" y="2421542"/>
            <a:ext cx="0" cy="75882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2" name="Text Placeholder 2"/>
          <p:cNvSpPr>
            <a:spLocks noGrp="1"/>
          </p:cNvSpPr>
          <p:nvPr>
            <p:ph type="body" idx="1"/>
          </p:nvPr>
        </p:nvSpPr>
        <p:spPr bwMode="white">
          <a:xfrm>
            <a:off x="914400" y="2264428"/>
            <a:ext cx="10363200" cy="287259"/>
          </a:xfrm>
        </p:spPr>
        <p:txBody>
          <a:bodyPr numCol="1" anchor="t" anchorCtr="0"/>
          <a:lstStyle>
            <a:lvl1pPr marL="0" indent="0" algn="ctr">
              <a:buNone/>
              <a:defRPr sz="1867">
                <a:solidFill>
                  <a:schemeClr val="bg1"/>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6157748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Experience 2">
    <p:bg>
      <p:bgPr>
        <a:solidFill>
          <a:schemeClr val="bg1"/>
        </a:solidFill>
        <a:effectLst/>
      </p:bgPr>
    </p:bg>
    <p:spTree>
      <p:nvGrpSpPr>
        <p:cNvPr id="1" name=""/>
        <p:cNvGrpSpPr/>
        <p:nvPr/>
      </p:nvGrpSpPr>
      <p:grpSpPr>
        <a:xfrm>
          <a:off x="0" y="0"/>
          <a:ext cx="0" cy="0"/>
          <a:chOff x="0" y="0"/>
          <a:chExt cx="0" cy="0"/>
        </a:xfrm>
      </p:grpSpPr>
      <p:sp>
        <p:nvSpPr>
          <p:cNvPr id="8" name="Isosceles Triangle 7"/>
          <p:cNvSpPr/>
          <p:nvPr/>
        </p:nvSpPr>
        <p:spPr bwMode="ltGray">
          <a:xfrm rot="5400000">
            <a:off x="-306694" y="306694"/>
            <a:ext cx="6858001" cy="6244612"/>
          </a:xfrm>
          <a:custGeom>
            <a:avLst/>
            <a:gdLst>
              <a:gd name="connsiteX0" fmla="*/ 0 w 5143501"/>
              <a:gd name="connsiteY0" fmla="*/ 4683459 h 4683459"/>
              <a:gd name="connsiteX1" fmla="*/ 0 w 5143501"/>
              <a:gd name="connsiteY1" fmla="*/ 101289 h 4683459"/>
              <a:gd name="connsiteX2" fmla="*/ 2503420 w 5143501"/>
              <a:gd name="connsiteY2" fmla="*/ 98908 h 4683459"/>
              <a:gd name="connsiteX3" fmla="*/ 2583072 w 5143501"/>
              <a:gd name="connsiteY3" fmla="*/ 0 h 4683459"/>
              <a:gd name="connsiteX4" fmla="*/ 2688919 w 5143501"/>
              <a:gd name="connsiteY4" fmla="*/ 101289 h 4683459"/>
              <a:gd name="connsiteX5" fmla="*/ 5143501 w 5143501"/>
              <a:gd name="connsiteY5" fmla="*/ 101289 h 4683459"/>
              <a:gd name="connsiteX6" fmla="*/ 5143501 w 5143501"/>
              <a:gd name="connsiteY6" fmla="*/ 4683459 h 4683459"/>
              <a:gd name="connsiteX7" fmla="*/ 0 w 5143501"/>
              <a:gd name="connsiteY7" fmla="*/ 4683459 h 468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1" h="4683459">
                <a:moveTo>
                  <a:pt x="0" y="4683459"/>
                </a:moveTo>
                <a:lnTo>
                  <a:pt x="0" y="101289"/>
                </a:lnTo>
                <a:lnTo>
                  <a:pt x="2503420" y="98908"/>
                </a:lnTo>
                <a:lnTo>
                  <a:pt x="2583072" y="0"/>
                </a:lnTo>
                <a:lnTo>
                  <a:pt x="2688919" y="101289"/>
                </a:lnTo>
                <a:lnTo>
                  <a:pt x="5143501" y="101289"/>
                </a:lnTo>
                <a:lnTo>
                  <a:pt x="5143501" y="4683459"/>
                </a:lnTo>
                <a:lnTo>
                  <a:pt x="0" y="46834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2" name="Title 1"/>
          <p:cNvSpPr>
            <a:spLocks noGrp="1"/>
          </p:cNvSpPr>
          <p:nvPr>
            <p:ph type="title" hasCustomPrompt="1"/>
          </p:nvPr>
        </p:nvSpPr>
        <p:spPr>
          <a:xfrm>
            <a:off x="925860" y="2647073"/>
            <a:ext cx="4528457" cy="1313180"/>
          </a:xfrm>
        </p:spPr>
        <p:txBody>
          <a:bodyPr numCol="1" anchor="t"/>
          <a:lstStyle>
            <a:lvl1pPr algn="ctr">
              <a:lnSpc>
                <a:spcPct val="100000"/>
              </a:lnSpc>
              <a:defRPr sz="4267" b="0" cap="none">
                <a:solidFill>
                  <a:schemeClr val="bg2"/>
                </a:solidFill>
                <a:latin typeface="+mj-lt"/>
              </a:defRPr>
            </a:lvl1pPr>
          </a:lstStyle>
          <a:p>
            <a:r>
              <a:rPr lang="en-US" dirty="0"/>
              <a:t>Click to edit master title</a:t>
            </a:r>
          </a:p>
        </p:txBody>
      </p:sp>
      <p:sp>
        <p:nvSpPr>
          <p:cNvPr id="3" name="Text Placeholder 2"/>
          <p:cNvSpPr>
            <a:spLocks noGrp="1"/>
          </p:cNvSpPr>
          <p:nvPr>
            <p:ph type="body" idx="1"/>
          </p:nvPr>
        </p:nvSpPr>
        <p:spPr>
          <a:xfrm>
            <a:off x="1506791" y="4580283"/>
            <a:ext cx="3260008" cy="208199"/>
          </a:xfrm>
        </p:spPr>
        <p:txBody>
          <a:bodyPr numCol="1" anchor="t" anchorCtr="0"/>
          <a:lstStyle>
            <a:lvl1pPr marL="156629" indent="-156629" algn="ctr">
              <a:lnSpc>
                <a:spcPct val="110000"/>
              </a:lnSpc>
              <a:spcBef>
                <a:spcPts val="800"/>
              </a:spcBef>
              <a:buFont typeface="Wingdings" panose="05000000000000000000" pitchFamily="2" charset="2"/>
              <a:buChar char="§"/>
              <a:defRPr sz="1333" cap="none"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p:txBody>
          <a:bodyPr numCol="1"/>
          <a:lstStyle>
            <a:lvl1pPr>
              <a:defRPr>
                <a:solidFill>
                  <a:schemeClr val="tx1"/>
                </a:solidFill>
              </a:defRPr>
            </a:lvl1pPr>
          </a:lstStyle>
          <a:p>
            <a:fld id="{B9540363-FC45-4F8B-A755-0F47160913FD}" type="slidenum">
              <a:rPr lang="tr-TR" smtClean="0"/>
              <a:t>‹#›</a:t>
            </a:fld>
            <a:endParaRPr lang="tr-TR"/>
          </a:p>
        </p:txBody>
      </p:sp>
      <p:sp>
        <p:nvSpPr>
          <p:cNvPr id="13" name="Text Placeholder 2"/>
          <p:cNvSpPr>
            <a:spLocks noGrp="1"/>
          </p:cNvSpPr>
          <p:nvPr>
            <p:ph type="body" idx="13"/>
          </p:nvPr>
        </p:nvSpPr>
        <p:spPr>
          <a:xfrm>
            <a:off x="1479291" y="1216027"/>
            <a:ext cx="3260008" cy="902811"/>
          </a:xfrm>
        </p:spPr>
        <p:txBody>
          <a:bodyPr numCol="1" anchor="t" anchorCtr="0"/>
          <a:lstStyle>
            <a:lvl1pPr marL="0" indent="0" algn="ctr">
              <a:lnSpc>
                <a:spcPct val="110000"/>
              </a:lnSpc>
              <a:spcBef>
                <a:spcPts val="800"/>
              </a:spcBef>
              <a:buNone/>
              <a:defRPr sz="2667" cap="none" baseline="0">
                <a:solidFill>
                  <a:schemeClr val="bg2"/>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17" name="Text Placeholder 2"/>
          <p:cNvSpPr>
            <a:spLocks noGrp="1"/>
          </p:cNvSpPr>
          <p:nvPr>
            <p:ph type="body" idx="14"/>
          </p:nvPr>
        </p:nvSpPr>
        <p:spPr>
          <a:xfrm>
            <a:off x="7532329" y="4580283"/>
            <a:ext cx="3260008" cy="208199"/>
          </a:xfrm>
        </p:spPr>
        <p:txBody>
          <a:bodyPr numCol="1" anchor="t" anchorCtr="0"/>
          <a:lstStyle>
            <a:lvl1pPr marL="156629" indent="-156629" algn="ctr">
              <a:lnSpc>
                <a:spcPct val="110000"/>
              </a:lnSpc>
              <a:spcBef>
                <a:spcPts val="800"/>
              </a:spcBef>
              <a:buFont typeface="Wingdings" panose="05000000000000000000" pitchFamily="2" charset="2"/>
              <a:buChar char="§"/>
              <a:defRPr sz="1333" cap="none"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18" name="Text Placeholder 2"/>
          <p:cNvSpPr>
            <a:spLocks noGrp="1"/>
          </p:cNvSpPr>
          <p:nvPr>
            <p:ph type="body" idx="15"/>
          </p:nvPr>
        </p:nvSpPr>
        <p:spPr>
          <a:xfrm>
            <a:off x="7532329" y="1216027"/>
            <a:ext cx="3260008" cy="902811"/>
          </a:xfrm>
        </p:spPr>
        <p:txBody>
          <a:bodyPr numCol="1" anchor="t" anchorCtr="0"/>
          <a:lstStyle>
            <a:lvl1pPr marL="0" indent="0" algn="ctr">
              <a:lnSpc>
                <a:spcPct val="110000"/>
              </a:lnSpc>
              <a:spcBef>
                <a:spcPts val="800"/>
              </a:spcBef>
              <a:buNone/>
              <a:defRPr sz="2667" cap="none" baseline="0">
                <a:solidFill>
                  <a:schemeClr val="tx1"/>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21" name="Text Placeholder 2"/>
          <p:cNvSpPr>
            <a:spLocks noGrp="1"/>
          </p:cNvSpPr>
          <p:nvPr>
            <p:ph type="body" idx="16" hasCustomPrompt="1"/>
          </p:nvPr>
        </p:nvSpPr>
        <p:spPr>
          <a:xfrm>
            <a:off x="6829354" y="2647073"/>
            <a:ext cx="4665961" cy="1313180"/>
          </a:xfrm>
        </p:spPr>
        <p:txBody>
          <a:bodyPr numCol="1" anchor="t" anchorCtr="0"/>
          <a:lstStyle>
            <a:lvl1pPr marL="0" indent="0" algn="ctr" defTabSz="1219170" rtl="0" eaLnBrk="1" latinLnBrk="0" hangingPunct="1">
              <a:lnSpc>
                <a:spcPct val="100000"/>
              </a:lnSpc>
              <a:spcBef>
                <a:spcPct val="0"/>
              </a:spcBef>
              <a:buNone/>
              <a:defRPr lang="en-US" sz="4267" b="0" kern="1200" cap="none" dirty="0" smtClean="0">
                <a:solidFill>
                  <a:schemeClr val="tx1"/>
                </a:solidFill>
                <a:latin typeface="+mj-lt"/>
                <a:ea typeface="+mj-ea"/>
                <a:cs typeface="+mj-cs"/>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Click to edit Master title</a:t>
            </a:r>
          </a:p>
        </p:txBody>
      </p:sp>
      <p:cxnSp>
        <p:nvCxnSpPr>
          <p:cNvPr id="22" name="Straight Connector 21"/>
          <p:cNvCxnSpPr/>
          <p:nvPr/>
        </p:nvCxnSpPr>
        <p:spPr bwMode="white">
          <a:xfrm rot="16200000">
            <a:off x="3067508" y="2000797"/>
            <a:ext cx="0" cy="75882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white">
          <a:xfrm rot="16200000">
            <a:off x="9177208" y="2000798"/>
            <a:ext cx="0" cy="75882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white">
          <a:xfrm rot="16200000">
            <a:off x="3067508" y="3836446"/>
            <a:ext cx="0" cy="75882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white">
          <a:xfrm rot="16200000">
            <a:off x="9177208" y="3836448"/>
            <a:ext cx="0" cy="75882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7" name="Freeform 5"/>
          <p:cNvSpPr>
            <a:spLocks/>
          </p:cNvSpPr>
          <p:nvPr/>
        </p:nvSpPr>
        <p:spPr>
          <a:xfrm rot="16200000">
            <a:off x="2751260"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16178936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Experience 3">
    <p:bg>
      <p:bgPr>
        <a:solidFill>
          <a:srgbClr val="333332"/>
        </a:solidFill>
        <a:effectLst/>
      </p:bgPr>
    </p:bg>
    <p:spTree>
      <p:nvGrpSpPr>
        <p:cNvPr id="1" name=""/>
        <p:cNvGrpSpPr/>
        <p:nvPr/>
      </p:nvGrpSpPr>
      <p:grpSpPr>
        <a:xfrm>
          <a:off x="0" y="0"/>
          <a:ext cx="0" cy="0"/>
          <a:chOff x="0" y="0"/>
          <a:chExt cx="0" cy="0"/>
        </a:xfrm>
      </p:grpSpPr>
      <p:sp>
        <p:nvSpPr>
          <p:cNvPr id="23" name="Picture Placeholder 8"/>
          <p:cNvSpPr>
            <a:spLocks noGrp="1"/>
          </p:cNvSpPr>
          <p:nvPr>
            <p:ph type="pic" sz="quarter" idx="15"/>
          </p:nvPr>
        </p:nvSpPr>
        <p:spPr>
          <a:xfrm>
            <a:off x="4090747" y="2285563"/>
            <a:ext cx="4042611" cy="2282563"/>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2" name="Picture Placeholder 8"/>
          <p:cNvSpPr>
            <a:spLocks noGrp="1"/>
          </p:cNvSpPr>
          <p:nvPr>
            <p:ph type="pic" sz="quarter" idx="14"/>
          </p:nvPr>
        </p:nvSpPr>
        <p:spPr>
          <a:xfrm>
            <a:off x="4090747" y="0"/>
            <a:ext cx="4042611" cy="2282563"/>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4" name="Picture Placeholder 8"/>
          <p:cNvSpPr>
            <a:spLocks noGrp="1"/>
          </p:cNvSpPr>
          <p:nvPr>
            <p:ph type="pic" sz="quarter" idx="16"/>
          </p:nvPr>
        </p:nvSpPr>
        <p:spPr>
          <a:xfrm>
            <a:off x="4090747" y="4571124"/>
            <a:ext cx="4042611" cy="2282563"/>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 name="Title 1"/>
          <p:cNvSpPr>
            <a:spLocks noGrp="1"/>
          </p:cNvSpPr>
          <p:nvPr>
            <p:ph type="title" hasCustomPrompt="1"/>
          </p:nvPr>
        </p:nvSpPr>
        <p:spPr>
          <a:xfrm>
            <a:off x="260279" y="2151851"/>
            <a:ext cx="3568771" cy="334130"/>
          </a:xfrm>
        </p:spPr>
        <p:txBody>
          <a:bodyPr numCol="1" anchor="t"/>
          <a:lstStyle>
            <a:lvl1pPr algn="ctr">
              <a:lnSpc>
                <a:spcPct val="110000"/>
              </a:lnSpc>
              <a:defRPr sz="2133" b="0" cap="none">
                <a:solidFill>
                  <a:schemeClr val="bg1"/>
                </a:solidFill>
                <a:latin typeface="+mj-lt"/>
              </a:defRPr>
            </a:lvl1pPr>
          </a:lstStyle>
          <a:p>
            <a:r>
              <a:rPr lang="en-US" dirty="0"/>
              <a:t>Click to edit master title</a:t>
            </a:r>
          </a:p>
        </p:txBody>
      </p:sp>
      <p:sp>
        <p:nvSpPr>
          <p:cNvPr id="3" name="Text Placeholder 2"/>
          <p:cNvSpPr>
            <a:spLocks noGrp="1"/>
          </p:cNvSpPr>
          <p:nvPr>
            <p:ph type="body" idx="1"/>
          </p:nvPr>
        </p:nvSpPr>
        <p:spPr>
          <a:xfrm>
            <a:off x="246580" y="4648720"/>
            <a:ext cx="3582469" cy="156966"/>
          </a:xfrm>
        </p:spPr>
        <p:txBody>
          <a:bodyPr numCol="1" anchor="t" anchorCtr="0"/>
          <a:lstStyle>
            <a:lvl1pPr marL="0" indent="0" algn="ctr">
              <a:lnSpc>
                <a:spcPct val="120000"/>
              </a:lnSpc>
              <a:spcBef>
                <a:spcPts val="0"/>
              </a:spcBef>
              <a:buFont typeface="Wingdings" panose="05000000000000000000" pitchFamily="2" charset="2"/>
              <a:buNone/>
              <a:defRPr sz="933" b="1" kern="0" cap="all" spc="0" baseline="0">
                <a:solidFill>
                  <a:schemeClr val="bg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4" name="Picture Placeholder 8"/>
          <p:cNvSpPr>
            <a:spLocks noGrp="1"/>
          </p:cNvSpPr>
          <p:nvPr>
            <p:ph type="pic" sz="quarter" idx="13"/>
          </p:nvPr>
        </p:nvSpPr>
        <p:spPr>
          <a:xfrm>
            <a:off x="8125483" y="0"/>
            <a:ext cx="4066517" cy="6858000"/>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0" name="Freeform 5"/>
          <p:cNvSpPr>
            <a:spLocks/>
          </p:cNvSpPr>
          <p:nvPr/>
        </p:nvSpPr>
        <p:spPr>
          <a:xfrm rot="16200000">
            <a:off x="738730"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5902824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Gallery Callouts">
    <p:bg>
      <p:bgPr>
        <a:solidFill>
          <a:schemeClr val="bg1"/>
        </a:solidFill>
        <a:effectLst/>
      </p:bgPr>
    </p:bg>
    <p:spTree>
      <p:nvGrpSpPr>
        <p:cNvPr id="1" name=""/>
        <p:cNvGrpSpPr/>
        <p:nvPr/>
      </p:nvGrpSpPr>
      <p:grpSpPr>
        <a:xfrm>
          <a:off x="0" y="0"/>
          <a:ext cx="0" cy="0"/>
          <a:chOff x="0" y="0"/>
          <a:chExt cx="0" cy="0"/>
        </a:xfrm>
      </p:grpSpPr>
      <p:sp>
        <p:nvSpPr>
          <p:cNvPr id="28" name="Picture Placeholder 8"/>
          <p:cNvSpPr>
            <a:spLocks noGrp="1"/>
          </p:cNvSpPr>
          <p:nvPr>
            <p:ph type="pic" sz="quarter" idx="19"/>
          </p:nvPr>
        </p:nvSpPr>
        <p:spPr>
          <a:xfrm>
            <a:off x="-1" y="-13698"/>
            <a:ext cx="6340399" cy="6871697"/>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bwMode="white">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bwMode="white">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p:txBody>
          <a:bodyPr numCol="1"/>
          <a:lstStyle>
            <a:lvl1pPr>
              <a:defRPr>
                <a:solidFill>
                  <a:schemeClr val="tx1"/>
                </a:solidFill>
              </a:defRPr>
            </a:lvl1pPr>
          </a:lstStyle>
          <a:p>
            <a:fld id="{B9540363-FC45-4F8B-A755-0F47160913FD}" type="slidenum">
              <a:rPr lang="tr-TR" smtClean="0"/>
              <a:t>‹#›</a:t>
            </a:fld>
            <a:endParaRPr lang="tr-TR"/>
          </a:p>
        </p:txBody>
      </p:sp>
      <p:sp>
        <p:nvSpPr>
          <p:cNvPr id="26" name="Content Placeholder 2"/>
          <p:cNvSpPr>
            <a:spLocks noGrp="1"/>
          </p:cNvSpPr>
          <p:nvPr>
            <p:ph idx="18"/>
          </p:nvPr>
        </p:nvSpPr>
        <p:spPr bwMode="white">
          <a:xfrm>
            <a:off x="415926" y="5906188"/>
            <a:ext cx="3544183" cy="281480"/>
          </a:xfrm>
        </p:spPr>
        <p:txBody>
          <a:bodyPr numCol="1">
            <a:noAutofit/>
          </a:bodyPr>
          <a:lstStyle>
            <a:lvl1pPr>
              <a:spcBef>
                <a:spcPts val="800"/>
              </a:spcBef>
              <a:tabLst>
                <a:tab pos="380990" algn="l"/>
              </a:tabLst>
              <a:defRPr sz="1067" cap="none" baseline="0">
                <a:solidFill>
                  <a:schemeClr val="bg1"/>
                </a:solidFill>
                <a:latin typeface="+mn-lt"/>
              </a:defRPr>
            </a:lvl1pPr>
          </a:lstStyle>
          <a:p>
            <a:pPr lvl="0"/>
            <a:r>
              <a:rPr lang="en-US"/>
              <a:t>Click to edit Master text styles</a:t>
            </a:r>
          </a:p>
        </p:txBody>
      </p:sp>
      <p:cxnSp>
        <p:nvCxnSpPr>
          <p:cNvPr id="27" name="Straight Connector 26"/>
          <p:cNvCxnSpPr/>
          <p:nvPr/>
        </p:nvCxnSpPr>
        <p:spPr>
          <a:xfrm>
            <a:off x="415926" y="5694197"/>
            <a:ext cx="3683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Picture Placeholder 8"/>
          <p:cNvSpPr>
            <a:spLocks noGrp="1"/>
          </p:cNvSpPr>
          <p:nvPr>
            <p:ph type="pic" sz="quarter" idx="14"/>
          </p:nvPr>
        </p:nvSpPr>
        <p:spPr>
          <a:xfrm>
            <a:off x="6342239" y="-8965"/>
            <a:ext cx="3182199" cy="172338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18" name="Picture Placeholder 8"/>
          <p:cNvSpPr>
            <a:spLocks noGrp="1"/>
          </p:cNvSpPr>
          <p:nvPr>
            <p:ph type="pic" sz="quarter" idx="15"/>
          </p:nvPr>
        </p:nvSpPr>
        <p:spPr>
          <a:xfrm>
            <a:off x="6342239" y="1707249"/>
            <a:ext cx="3182199" cy="172338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21" name="Picture Placeholder 8"/>
          <p:cNvSpPr>
            <a:spLocks noGrp="1"/>
          </p:cNvSpPr>
          <p:nvPr>
            <p:ph type="pic" sz="quarter" idx="16"/>
          </p:nvPr>
        </p:nvSpPr>
        <p:spPr>
          <a:xfrm>
            <a:off x="6342239" y="3423462"/>
            <a:ext cx="3182199" cy="172338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25" name="Picture Placeholder 8"/>
          <p:cNvSpPr>
            <a:spLocks noGrp="1"/>
          </p:cNvSpPr>
          <p:nvPr>
            <p:ph type="pic" sz="quarter" idx="17"/>
          </p:nvPr>
        </p:nvSpPr>
        <p:spPr>
          <a:xfrm>
            <a:off x="6342239" y="5136501"/>
            <a:ext cx="3182199" cy="172338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cxnSp>
        <p:nvCxnSpPr>
          <p:cNvPr id="17" name="Straight Connector 16"/>
          <p:cNvCxnSpPr/>
          <p:nvPr/>
        </p:nvCxnSpPr>
        <p:spPr bwMode="white">
          <a:xfrm flipH="1">
            <a:off x="6340397" y="-12699"/>
            <a:ext cx="0" cy="687628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3591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Two">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p>
            <a:r>
              <a:rPr lang="en-US" noProof="0"/>
              <a:t>Click to edit Master title style</a:t>
            </a:r>
            <a:endParaRPr lang="en-GB" noProof="0"/>
          </a:p>
        </p:txBody>
      </p:sp>
      <p:sp>
        <p:nvSpPr>
          <p:cNvPr id="28" name="Content Placeholder 26"/>
          <p:cNvSpPr>
            <a:spLocks noGrp="1"/>
          </p:cNvSpPr>
          <p:nvPr>
            <p:ph sz="quarter" idx="14"/>
          </p:nvPr>
        </p:nvSpPr>
        <p:spPr>
          <a:xfrm>
            <a:off x="711200" y="1752604"/>
            <a:ext cx="5283200" cy="44195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1" name="Content Placeholder 26"/>
          <p:cNvSpPr>
            <a:spLocks noGrp="1"/>
          </p:cNvSpPr>
          <p:nvPr>
            <p:ph sz="quarter" idx="15"/>
          </p:nvPr>
        </p:nvSpPr>
        <p:spPr>
          <a:xfrm>
            <a:off x="6197603" y="1752600"/>
            <a:ext cx="5283199" cy="44196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0"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1"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pic>
        <p:nvPicPr>
          <p:cNvPr id="9" name="Picture 28">
            <a:extLst>
              <a:ext uri="{FF2B5EF4-FFF2-40B4-BE49-F238E27FC236}">
                <a16:creationId xmlns:a16="http://schemas.microsoft.com/office/drawing/2014/main" id="{4A5AB0CB-110F-4CA8-A3DA-74FF27A60FF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707136" y="5901531"/>
            <a:ext cx="1123286"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5757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Experience 4">
    <p:bg>
      <p:bgPr>
        <a:solidFill>
          <a:schemeClr val="bg1"/>
        </a:solidFill>
        <a:effectLst/>
      </p:bgPr>
    </p:bg>
    <p:spTree>
      <p:nvGrpSpPr>
        <p:cNvPr id="1" name=""/>
        <p:cNvGrpSpPr/>
        <p:nvPr/>
      </p:nvGrpSpPr>
      <p:grpSpPr>
        <a:xfrm>
          <a:off x="0" y="0"/>
          <a:ext cx="0" cy="0"/>
          <a:chOff x="0" y="0"/>
          <a:chExt cx="0" cy="0"/>
        </a:xfrm>
      </p:grpSpPr>
      <p:sp>
        <p:nvSpPr>
          <p:cNvPr id="13" name="Freeform 5"/>
          <p:cNvSpPr>
            <a:spLocks/>
          </p:cNvSpPr>
          <p:nvPr/>
        </p:nvSpPr>
        <p:spPr>
          <a:xfrm rot="16200000">
            <a:off x="737555"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 name="Title 1"/>
          <p:cNvSpPr>
            <a:spLocks noGrp="1"/>
          </p:cNvSpPr>
          <p:nvPr>
            <p:ph type="title" hasCustomPrompt="1"/>
          </p:nvPr>
        </p:nvSpPr>
        <p:spPr>
          <a:xfrm>
            <a:off x="412751" y="1950185"/>
            <a:ext cx="3538191" cy="820737"/>
          </a:xfrm>
        </p:spPr>
        <p:txBody>
          <a:bodyPr numCol="1" anchor="t"/>
          <a:lstStyle>
            <a:lvl1pPr algn="l">
              <a:lnSpc>
                <a:spcPct val="100000"/>
              </a:lnSpc>
              <a:defRPr sz="2667" b="0" cap="none">
                <a:solidFill>
                  <a:schemeClr val="tx1"/>
                </a:solidFill>
                <a:latin typeface="+mj-lt"/>
              </a:defRPr>
            </a:lvl1pPr>
          </a:lstStyle>
          <a:p>
            <a:r>
              <a:rPr lang="en-US" dirty="0"/>
              <a:t>Click to edit master title</a:t>
            </a:r>
          </a:p>
        </p:txBody>
      </p:sp>
      <p:sp>
        <p:nvSpPr>
          <p:cNvPr id="3" name="Text Placeholder 2"/>
          <p:cNvSpPr>
            <a:spLocks noGrp="1"/>
          </p:cNvSpPr>
          <p:nvPr>
            <p:ph type="body" idx="1"/>
          </p:nvPr>
        </p:nvSpPr>
        <p:spPr>
          <a:xfrm>
            <a:off x="412751" y="3736947"/>
            <a:ext cx="3260008" cy="201274"/>
          </a:xfrm>
        </p:spPr>
        <p:txBody>
          <a:bodyPr numCol="1" anchor="t" anchorCtr="0"/>
          <a:lstStyle>
            <a:lvl1pPr marL="0" indent="0" algn="l">
              <a:lnSpc>
                <a:spcPct val="120000"/>
              </a:lnSpc>
              <a:spcBef>
                <a:spcPts val="0"/>
              </a:spcBef>
              <a:buFont typeface="Wingdings" panose="05000000000000000000" pitchFamily="2" charset="2"/>
              <a:buNone/>
              <a:defRPr sz="1200" cap="none"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p:txBody>
          <a:bodyPr numCol="1"/>
          <a:lstStyle>
            <a:lvl1pPr>
              <a:defRPr>
                <a:solidFill>
                  <a:schemeClr val="tx1"/>
                </a:solidFill>
              </a:defRPr>
            </a:lvl1pPr>
          </a:lstStyle>
          <a:p>
            <a:fld id="{B9540363-FC45-4F8B-A755-0F47160913FD}" type="slidenum">
              <a:rPr lang="tr-TR" smtClean="0"/>
              <a:t>‹#›</a:t>
            </a:fld>
            <a:endParaRPr lang="tr-TR"/>
          </a:p>
        </p:txBody>
      </p:sp>
      <p:cxnSp>
        <p:nvCxnSpPr>
          <p:cNvPr id="9" name="Straight Connector 8"/>
          <p:cNvCxnSpPr/>
          <p:nvPr/>
        </p:nvCxnSpPr>
        <p:spPr>
          <a:xfrm>
            <a:off x="8103559" y="586683"/>
            <a:ext cx="0" cy="5738491"/>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white">
          <a:xfrm rot="16200000">
            <a:off x="795337" y="3076516"/>
            <a:ext cx="0" cy="758825"/>
          </a:xfrm>
          <a:prstGeom prst="line">
            <a:avLst/>
          </a:prstGeom>
          <a:ln w="95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1205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Experience 5">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335" y="2481867"/>
            <a:ext cx="3277767" cy="334130"/>
          </a:xfrm>
        </p:spPr>
        <p:txBody>
          <a:bodyPr numCol="1" anchor="t"/>
          <a:lstStyle>
            <a:lvl1pPr algn="ctr">
              <a:lnSpc>
                <a:spcPct val="110000"/>
              </a:lnSpc>
              <a:defRPr sz="2133" b="0" cap="none">
                <a:solidFill>
                  <a:schemeClr val="tx1"/>
                </a:solidFill>
              </a:defRPr>
            </a:lvl1pPr>
          </a:lstStyle>
          <a:p>
            <a:r>
              <a:rPr lang="en-US" dirty="0"/>
              <a:t>Click to edit master title</a:t>
            </a:r>
          </a:p>
        </p:txBody>
      </p:sp>
      <p:sp>
        <p:nvSpPr>
          <p:cNvPr id="3" name="Text Placeholder 2"/>
          <p:cNvSpPr>
            <a:spLocks noGrp="1"/>
          </p:cNvSpPr>
          <p:nvPr>
            <p:ph type="body" idx="1"/>
          </p:nvPr>
        </p:nvSpPr>
        <p:spPr>
          <a:xfrm>
            <a:off x="415927" y="4566211"/>
            <a:ext cx="3260008" cy="143629"/>
          </a:xfrm>
        </p:spPr>
        <p:txBody>
          <a:bodyPr numCol="1" anchor="t" anchorCtr="0"/>
          <a:lstStyle>
            <a:lvl1pPr marL="0" indent="0" algn="ctr">
              <a:buNone/>
              <a:defRPr sz="933" b="1" kern="0" cap="all" spc="0"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p:txBody>
          <a:bodyPr numCol="1"/>
          <a:lstStyle>
            <a:lvl1pPr>
              <a:defRPr>
                <a:solidFill>
                  <a:schemeClr val="tx1"/>
                </a:solidFill>
              </a:defRPr>
            </a:lvl1pPr>
          </a:lstStyle>
          <a:p>
            <a:fld id="{B9540363-FC45-4F8B-A755-0F47160913FD}" type="slidenum">
              <a:rPr lang="tr-TR" smtClean="0"/>
              <a:t>‹#›</a:t>
            </a:fld>
            <a:endParaRPr lang="tr-TR"/>
          </a:p>
        </p:txBody>
      </p:sp>
      <p:cxnSp>
        <p:nvCxnSpPr>
          <p:cNvPr id="12" name="Straight Connector 11"/>
          <p:cNvCxnSpPr/>
          <p:nvPr/>
        </p:nvCxnSpPr>
        <p:spPr>
          <a:xfrm>
            <a:off x="8103559" y="586683"/>
            <a:ext cx="0" cy="5738491"/>
          </a:xfrm>
          <a:prstGeom prst="line">
            <a:avLst/>
          </a:prstGeom>
          <a:ln w="9525">
            <a:solidFill>
              <a:srgbClr val="CCCCCC"/>
            </a:solidFill>
            <a:miter lim="800000"/>
          </a:ln>
        </p:spPr>
        <p:style>
          <a:lnRef idx="1">
            <a:schemeClr val="accent1"/>
          </a:lnRef>
          <a:fillRef idx="0">
            <a:schemeClr val="accent1"/>
          </a:fillRef>
          <a:effectRef idx="0">
            <a:schemeClr val="accent1"/>
          </a:effectRef>
          <a:fontRef idx="minor">
            <a:schemeClr val="tx1"/>
          </a:fontRef>
        </p:style>
      </p:cxnSp>
      <p:sp>
        <p:nvSpPr>
          <p:cNvPr id="13" name="Freeform 5"/>
          <p:cNvSpPr>
            <a:spLocks/>
          </p:cNvSpPr>
          <p:nvPr/>
        </p:nvSpPr>
        <p:spPr>
          <a:xfrm rot="16200000">
            <a:off x="737555"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29425640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Experience 6">
    <p:bg>
      <p:bgPr>
        <a:solidFill>
          <a:srgbClr val="33333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7" name="Title 1"/>
          <p:cNvSpPr>
            <a:spLocks noGrp="1"/>
          </p:cNvSpPr>
          <p:nvPr>
            <p:ph type="title" hasCustomPrompt="1"/>
          </p:nvPr>
        </p:nvSpPr>
        <p:spPr>
          <a:xfrm>
            <a:off x="412751" y="2362252"/>
            <a:ext cx="3538191" cy="820737"/>
          </a:xfrm>
        </p:spPr>
        <p:txBody>
          <a:bodyPr numCol="1" anchor="b" anchorCtr="0"/>
          <a:lstStyle>
            <a:lvl1pPr algn="l">
              <a:lnSpc>
                <a:spcPct val="100000"/>
              </a:lnSpc>
              <a:defRPr sz="2667" b="0" cap="none">
                <a:solidFill>
                  <a:schemeClr val="bg1"/>
                </a:solidFill>
                <a:latin typeface="+mj-lt"/>
              </a:defRPr>
            </a:lvl1pPr>
          </a:lstStyle>
          <a:p>
            <a:r>
              <a:rPr lang="en-US" dirty="0"/>
              <a:t>Click to edit master title</a:t>
            </a:r>
          </a:p>
        </p:txBody>
      </p:sp>
      <p:sp>
        <p:nvSpPr>
          <p:cNvPr id="8" name="Text Placeholder 7"/>
          <p:cNvSpPr>
            <a:spLocks noGrp="1"/>
          </p:cNvSpPr>
          <p:nvPr>
            <p:ph type="body" sz="quarter" idx="14"/>
          </p:nvPr>
        </p:nvSpPr>
        <p:spPr>
          <a:xfrm>
            <a:off x="412751" y="3721680"/>
            <a:ext cx="3130551" cy="184665"/>
          </a:xfrm>
        </p:spPr>
        <p:txBody>
          <a:bodyPr numCol="1"/>
          <a:lstStyle>
            <a:lvl1pPr>
              <a:defRPr sz="1200">
                <a:solidFill>
                  <a:schemeClr val="bg1"/>
                </a:solidFill>
                <a:latin typeface="+mn-lt"/>
              </a:defRPr>
            </a:lvl1pPr>
          </a:lstStyle>
          <a:p>
            <a:pPr lvl="0"/>
            <a:r>
              <a:rPr lang="en-US"/>
              <a:t>Click to edit Master text styles</a:t>
            </a:r>
          </a:p>
        </p:txBody>
      </p:sp>
      <p:sp>
        <p:nvSpPr>
          <p:cNvPr id="12" name="Freeform 5"/>
          <p:cNvSpPr>
            <a:spLocks/>
          </p:cNvSpPr>
          <p:nvPr/>
        </p:nvSpPr>
        <p:spPr>
          <a:xfrm rot="16200000">
            <a:off x="737555"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21131554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Experience 7">
    <p:bg>
      <p:bgPr>
        <a:solidFill>
          <a:srgbClr val="33333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7" name="Title 1"/>
          <p:cNvSpPr>
            <a:spLocks noGrp="1"/>
          </p:cNvSpPr>
          <p:nvPr>
            <p:ph type="title" hasCustomPrompt="1"/>
          </p:nvPr>
        </p:nvSpPr>
        <p:spPr>
          <a:xfrm>
            <a:off x="412751" y="3033486"/>
            <a:ext cx="3538191" cy="820737"/>
          </a:xfrm>
        </p:spPr>
        <p:txBody>
          <a:bodyPr numCol="1" anchor="b" anchorCtr="0"/>
          <a:lstStyle>
            <a:lvl1pPr algn="l">
              <a:lnSpc>
                <a:spcPct val="100000"/>
              </a:lnSpc>
              <a:defRPr sz="2667" b="0" cap="none">
                <a:solidFill>
                  <a:schemeClr val="bg1"/>
                </a:solidFill>
                <a:latin typeface="+mj-lt"/>
              </a:defRPr>
            </a:lvl1pPr>
          </a:lstStyle>
          <a:p>
            <a:r>
              <a:rPr lang="en-US" dirty="0"/>
              <a:t>Click to edit master title</a:t>
            </a:r>
          </a:p>
        </p:txBody>
      </p:sp>
      <p:sp>
        <p:nvSpPr>
          <p:cNvPr id="21" name="Text Placeholder 2"/>
          <p:cNvSpPr>
            <a:spLocks noGrp="1"/>
          </p:cNvSpPr>
          <p:nvPr>
            <p:ph type="body" idx="1"/>
          </p:nvPr>
        </p:nvSpPr>
        <p:spPr>
          <a:xfrm>
            <a:off x="415925" y="4084179"/>
            <a:ext cx="3260008" cy="201274"/>
          </a:xfrm>
        </p:spPr>
        <p:txBody>
          <a:bodyPr numCol="1" anchor="t" anchorCtr="0"/>
          <a:lstStyle>
            <a:lvl1pPr marL="0" indent="0" algn="l">
              <a:lnSpc>
                <a:spcPct val="120000"/>
              </a:lnSpc>
              <a:spcBef>
                <a:spcPts val="0"/>
              </a:spcBef>
              <a:buFont typeface="Wingdings" panose="05000000000000000000" pitchFamily="2" charset="2"/>
              <a:buNone/>
              <a:defRPr sz="1200" cap="none" baseline="0">
                <a:solidFill>
                  <a:schemeClr val="bg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13" name="Freeform 5"/>
          <p:cNvSpPr>
            <a:spLocks/>
          </p:cNvSpPr>
          <p:nvPr/>
        </p:nvSpPr>
        <p:spPr>
          <a:xfrm rot="16200000">
            <a:off x="737555"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35786018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Section Header 4">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1344363"/>
            <a:ext cx="12192000" cy="5513636"/>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2" name="Title 1"/>
          <p:cNvSpPr>
            <a:spLocks noGrp="1"/>
          </p:cNvSpPr>
          <p:nvPr>
            <p:ph type="title" hasCustomPrompt="1"/>
          </p:nvPr>
        </p:nvSpPr>
        <p:spPr>
          <a:xfrm>
            <a:off x="414529" y="707137"/>
            <a:ext cx="11306183" cy="410369"/>
          </a:xfrm>
        </p:spPr>
        <p:txBody>
          <a:bodyPr vert="horz" wrap="square" lIns="0" tIns="0" rIns="0" bIns="0" numCol="1" rtlCol="0" anchor="b" anchorCtr="0">
            <a:spAutoFit/>
          </a:bodyPr>
          <a:lstStyle>
            <a:lvl1pPr>
              <a:defRPr lang="en-US" dirty="0"/>
            </a:lvl1pPr>
          </a:lstStyle>
          <a:p>
            <a:pPr lvl="0"/>
            <a:r>
              <a:rPr lang="en-US" dirty="0"/>
              <a:t>Click to edit master title</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bwMode="white">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bwMode="white">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bwMode="white"/>
        <p:txBody>
          <a:bodyPr numCol="1"/>
          <a:lstStyle>
            <a:lvl1pPr>
              <a:defRPr>
                <a:solidFill>
                  <a:schemeClr val="bg1"/>
                </a:solidFill>
              </a:defRPr>
            </a:lvl1pPr>
          </a:lstStyle>
          <a:p>
            <a:fld id="{B9540363-FC45-4F8B-A755-0F47160913FD}" type="slidenum">
              <a:rPr lang="tr-TR" smtClean="0"/>
              <a:t>‹#›</a:t>
            </a:fld>
            <a:endParaRPr lang="tr-TR"/>
          </a:p>
        </p:txBody>
      </p:sp>
      <p:grpSp>
        <p:nvGrpSpPr>
          <p:cNvPr id="7" name="Group 6"/>
          <p:cNvGrpSpPr/>
          <p:nvPr/>
        </p:nvGrpSpPr>
        <p:grpSpPr>
          <a:xfrm>
            <a:off x="-4463" y="1330979"/>
            <a:ext cx="12188757" cy="139695"/>
            <a:chOff x="-3347" y="998234"/>
            <a:chExt cx="9141568" cy="104771"/>
          </a:xfrm>
        </p:grpSpPr>
        <p:sp>
          <p:nvSpPr>
            <p:cNvPr id="16" name="Isosceles Triangle 15"/>
            <p:cNvSpPr/>
            <p:nvPr userDrawn="1"/>
          </p:nvSpPr>
          <p:spPr bwMode="white">
            <a:xfrm flipV="1">
              <a:off x="976383" y="998234"/>
              <a:ext cx="199956" cy="9732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11" name="Freeform 5"/>
            <p:cNvSpPr>
              <a:spLocks/>
            </p:cNvSpPr>
            <p:nvPr userDrawn="1"/>
          </p:nvSpPr>
          <p:spPr>
            <a:xfrm>
              <a:off x="-3347" y="1004580"/>
              <a:ext cx="9141568" cy="98425"/>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27263781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2750" y="707137"/>
            <a:ext cx="11366500" cy="410369"/>
          </a:xfrm>
        </p:spPr>
        <p:txBody>
          <a:bodyPr numCol="1"/>
          <a:lstStyle/>
          <a:p>
            <a:r>
              <a:rPr lang="en-US"/>
              <a:t>Click to edit Master title style</a:t>
            </a:r>
            <a:endParaRPr lang="en-US" dirty="0"/>
          </a:p>
        </p:txBody>
      </p:sp>
      <p:sp>
        <p:nvSpPr>
          <p:cNvPr id="3" name="Content Placeholder 2"/>
          <p:cNvSpPr>
            <a:spLocks noGrp="1"/>
          </p:cNvSpPr>
          <p:nvPr>
            <p:ph idx="1"/>
          </p:nvPr>
        </p:nvSpPr>
        <p:spPr>
          <a:xfrm>
            <a:off x="412750" y="1769530"/>
            <a:ext cx="9398908" cy="1227003"/>
          </a:xfrm>
        </p:spPr>
        <p:txBody>
          <a:bodyPr numCol="1"/>
          <a:lstStyle>
            <a:lvl1pPr>
              <a:lnSpc>
                <a:spcPct val="95000"/>
              </a:lnSpc>
              <a:defRPr sz="2667">
                <a:latin typeface="+mj-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6" name="Slide Number Placeholder 5"/>
          <p:cNvSpPr>
            <a:spLocks noGrp="1"/>
          </p:cNvSpPr>
          <p:nvPr>
            <p:ph type="sldNum" sz="quarter" idx="12"/>
          </p:nvPr>
        </p:nvSpPr>
        <p:spPr/>
        <p:txBody>
          <a:bodyPr numCol="1"/>
          <a:lstStyle/>
          <a:p>
            <a:fld id="{B9540363-FC45-4F8B-A755-0F47160913FD}" type="slidenum">
              <a:rPr lang="tr-TR" smtClean="0"/>
              <a:t>‹#›</a:t>
            </a:fld>
            <a:endParaRPr lang="tr-TR"/>
          </a:p>
        </p:txBody>
      </p:sp>
    </p:spTree>
    <p:extLst>
      <p:ext uri="{BB962C8B-B14F-4D97-AF65-F5344CB8AC3E}">
        <p14:creationId xmlns:p14="http://schemas.microsoft.com/office/powerpoint/2010/main" val="22664069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Content Small">
    <p:spTree>
      <p:nvGrpSpPr>
        <p:cNvPr id="1" name=""/>
        <p:cNvGrpSpPr/>
        <p:nvPr/>
      </p:nvGrpSpPr>
      <p:grpSpPr>
        <a:xfrm>
          <a:off x="0" y="0"/>
          <a:ext cx="0" cy="0"/>
          <a:chOff x="0" y="0"/>
          <a:chExt cx="0" cy="0"/>
        </a:xfrm>
      </p:grpSpPr>
      <p:sp>
        <p:nvSpPr>
          <p:cNvPr id="2" name="Title 1"/>
          <p:cNvSpPr>
            <a:spLocks noGrp="1"/>
          </p:cNvSpPr>
          <p:nvPr>
            <p:ph type="title"/>
          </p:nvPr>
        </p:nvSpPr>
        <p:spPr>
          <a:xfrm>
            <a:off x="412750" y="707137"/>
            <a:ext cx="11366500" cy="410369"/>
          </a:xfrm>
        </p:spPr>
        <p:txBody>
          <a:bodyPr numCol="1"/>
          <a:lstStyle/>
          <a:p>
            <a:r>
              <a:rPr lang="en-US"/>
              <a:t>Click to edit Master title style</a:t>
            </a:r>
            <a:endParaRPr lang="en-US" dirty="0"/>
          </a:p>
        </p:txBody>
      </p:sp>
      <p:sp>
        <p:nvSpPr>
          <p:cNvPr id="3" name="Content Placeholder 2"/>
          <p:cNvSpPr>
            <a:spLocks noGrp="1"/>
          </p:cNvSpPr>
          <p:nvPr>
            <p:ph idx="1"/>
          </p:nvPr>
        </p:nvSpPr>
        <p:spPr>
          <a:xfrm>
            <a:off x="412751" y="1744052"/>
            <a:ext cx="7439477" cy="1566925"/>
          </a:xfrm>
        </p:spPr>
        <p:txBody>
          <a:bodyPr numCol="1"/>
          <a:lstStyle>
            <a:lvl1pPr>
              <a:lnSpc>
                <a:spcPct val="110000"/>
              </a:lnSpc>
              <a:spcBef>
                <a:spcPts val="2400"/>
              </a:spcBef>
              <a:spcAft>
                <a:spcPts val="667"/>
              </a:spcAft>
              <a:defRPr sz="2667">
                <a:latin typeface="+mj-lt"/>
              </a:defRPr>
            </a:lvl1pPr>
            <a:lvl2pPr marL="0" indent="0">
              <a:spcBef>
                <a:spcPts val="800"/>
              </a:spcBef>
              <a:buFontTx/>
              <a:buNone/>
              <a:defRPr sz="1867">
                <a:latin typeface="+mj-lt"/>
              </a:defRPr>
            </a:lvl2pPr>
            <a:lvl3pPr>
              <a:defRPr sz="1200"/>
            </a:lvl3pPr>
            <a:lvl4pPr>
              <a:defRPr sz="1067"/>
            </a:lvl4pPr>
            <a:lvl5pPr>
              <a:defRPr sz="9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6" name="Slide Number Placeholder 5"/>
          <p:cNvSpPr>
            <a:spLocks noGrp="1"/>
          </p:cNvSpPr>
          <p:nvPr>
            <p:ph type="sldNum" sz="quarter" idx="12"/>
          </p:nvPr>
        </p:nvSpPr>
        <p:spPr/>
        <p:txBody>
          <a:bodyPr numCol="1"/>
          <a:lstStyle/>
          <a:p>
            <a:fld id="{B9540363-FC45-4F8B-A755-0F47160913FD}" type="slidenum">
              <a:rPr lang="tr-TR" smtClean="0"/>
              <a:t>‹#›</a:t>
            </a:fld>
            <a:endParaRPr lang="tr-TR"/>
          </a:p>
        </p:txBody>
      </p:sp>
      <p:sp>
        <p:nvSpPr>
          <p:cNvPr id="10" name="Picture Placeholder 9"/>
          <p:cNvSpPr>
            <a:spLocks noGrp="1"/>
          </p:cNvSpPr>
          <p:nvPr>
            <p:ph type="pic" sz="quarter" idx="13"/>
          </p:nvPr>
        </p:nvSpPr>
        <p:spPr>
          <a:xfrm>
            <a:off x="8102600" y="1778001"/>
            <a:ext cx="3676651" cy="287323"/>
          </a:xfrm>
          <a:solidFill>
            <a:schemeClr val="bg1">
              <a:lumMod val="95000"/>
            </a:schemeClr>
          </a:solidFill>
        </p:spPr>
        <p:txBody>
          <a:bodyPr numCol="1"/>
          <a:lstStyle/>
          <a:p>
            <a:r>
              <a:rPr lang="en-US"/>
              <a:t>Click icon to add picture</a:t>
            </a:r>
          </a:p>
        </p:txBody>
      </p:sp>
    </p:spTree>
    <p:extLst>
      <p:ext uri="{BB962C8B-B14F-4D97-AF65-F5344CB8AC3E}">
        <p14:creationId xmlns:p14="http://schemas.microsoft.com/office/powerpoint/2010/main" val="29295697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able of Contents">
    <p:spTree>
      <p:nvGrpSpPr>
        <p:cNvPr id="1" name=""/>
        <p:cNvGrpSpPr/>
        <p:nvPr/>
      </p:nvGrpSpPr>
      <p:grpSpPr>
        <a:xfrm>
          <a:off x="0" y="0"/>
          <a:ext cx="0" cy="0"/>
          <a:chOff x="0" y="0"/>
          <a:chExt cx="0" cy="0"/>
        </a:xfrm>
      </p:grpSpPr>
      <p:sp>
        <p:nvSpPr>
          <p:cNvPr id="2" name="Title 1"/>
          <p:cNvSpPr>
            <a:spLocks noGrp="1"/>
          </p:cNvSpPr>
          <p:nvPr>
            <p:ph type="title"/>
          </p:nvPr>
        </p:nvSpPr>
        <p:spPr>
          <a:xfrm>
            <a:off x="412750" y="518650"/>
            <a:ext cx="11366500" cy="656591"/>
          </a:xfrm>
        </p:spPr>
        <p:txBody>
          <a:bodyPr numCol="1"/>
          <a:lstStyle>
            <a:lvl1pPr>
              <a:defRPr sz="4267"/>
            </a:lvl1pPr>
          </a:lstStyle>
          <a:p>
            <a:r>
              <a:rPr lang="en-US"/>
              <a:t>Click to edit Master title style</a:t>
            </a:r>
            <a:endParaRPr lang="en-US" dirty="0"/>
          </a:p>
        </p:txBody>
      </p:sp>
      <p:sp>
        <p:nvSpPr>
          <p:cNvPr id="3" name="Content Placeholder 2"/>
          <p:cNvSpPr>
            <a:spLocks noGrp="1"/>
          </p:cNvSpPr>
          <p:nvPr>
            <p:ph idx="1"/>
          </p:nvPr>
        </p:nvSpPr>
        <p:spPr>
          <a:xfrm>
            <a:off x="412751" y="4989501"/>
            <a:ext cx="2053047" cy="611487"/>
          </a:xfrm>
        </p:spPr>
        <p:txBody>
          <a:bodyPr numCol="1">
            <a:noAutofit/>
          </a:bodyPr>
          <a:lstStyle>
            <a:lvl1pPr>
              <a:tabLst>
                <a:tab pos="232828" algn="l"/>
              </a:tabLst>
              <a:defRPr sz="1067">
                <a:solidFill>
                  <a:schemeClr val="tx1"/>
                </a:solidFill>
                <a:latin typeface="+mn-lt"/>
              </a:defRPr>
            </a:lvl1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6" name="Slide Number Placeholder 5"/>
          <p:cNvSpPr>
            <a:spLocks noGrp="1"/>
          </p:cNvSpPr>
          <p:nvPr>
            <p:ph type="sldNum" sz="quarter" idx="12"/>
          </p:nvPr>
        </p:nvSpPr>
        <p:spPr/>
        <p:txBody>
          <a:bodyPr numCol="1"/>
          <a:lstStyle/>
          <a:p>
            <a:fld id="{B9540363-FC45-4F8B-A755-0F47160913FD}" type="slidenum">
              <a:rPr lang="tr-TR" smtClean="0"/>
              <a:t>‹#›</a:t>
            </a:fld>
            <a:endParaRPr lang="tr-TR"/>
          </a:p>
        </p:txBody>
      </p:sp>
      <p:sp>
        <p:nvSpPr>
          <p:cNvPr id="10" name="Text Placeholder 9"/>
          <p:cNvSpPr>
            <a:spLocks noGrp="1"/>
          </p:cNvSpPr>
          <p:nvPr>
            <p:ph type="body" sz="quarter" idx="13"/>
          </p:nvPr>
        </p:nvSpPr>
        <p:spPr>
          <a:xfrm>
            <a:off x="8065560" y="5013321"/>
            <a:ext cx="3384549" cy="129267"/>
          </a:xfrm>
        </p:spPr>
        <p:txBody>
          <a:bodyPr numCol="1"/>
          <a:lstStyle>
            <a:lvl1pPr>
              <a:lnSpc>
                <a:spcPct val="90000"/>
              </a:lnSpc>
              <a:spcBef>
                <a:spcPts val="400"/>
              </a:spcBef>
              <a:defRPr sz="933">
                <a:solidFill>
                  <a:schemeClr val="tx2"/>
                </a:solidFill>
                <a:latin typeface="+mn-lt"/>
              </a:defRPr>
            </a:lvl1pPr>
          </a:lstStyle>
          <a:p>
            <a:pPr lvl="0"/>
            <a:r>
              <a:rPr lang="en-US"/>
              <a:t>Click to edit Master text styles</a:t>
            </a:r>
          </a:p>
        </p:txBody>
      </p:sp>
      <p:sp>
        <p:nvSpPr>
          <p:cNvPr id="11" name="TextBox 10"/>
          <p:cNvSpPr txBox="1"/>
          <p:nvPr/>
        </p:nvSpPr>
        <p:spPr>
          <a:xfrm>
            <a:off x="7122357" y="5013321"/>
            <a:ext cx="907525" cy="258404"/>
          </a:xfrm>
          <a:prstGeom prst="rect">
            <a:avLst/>
          </a:prstGeom>
          <a:noFill/>
        </p:spPr>
        <p:txBody>
          <a:bodyPr wrap="square" lIns="0" tIns="0" rIns="0" bIns="0" numCol="1" rtlCol="0">
            <a:spAutoFit/>
          </a:bodyPr>
          <a:lstStyle/>
          <a:p>
            <a:pPr>
              <a:lnSpc>
                <a:spcPct val="90000"/>
              </a:lnSpc>
              <a:spcBef>
                <a:spcPts val="400"/>
              </a:spcBef>
            </a:pPr>
            <a:r>
              <a:rPr lang="en-US" sz="933" dirty="0">
                <a:solidFill>
                  <a:schemeClr val="tx2"/>
                </a:solidFill>
              </a:rPr>
              <a:t>Questions on this deck:</a:t>
            </a:r>
          </a:p>
        </p:txBody>
      </p:sp>
      <p:sp>
        <p:nvSpPr>
          <p:cNvPr id="12" name="TextBox 11"/>
          <p:cNvSpPr txBox="1"/>
          <p:nvPr/>
        </p:nvSpPr>
        <p:spPr>
          <a:xfrm>
            <a:off x="415926" y="6401047"/>
            <a:ext cx="3413124" cy="123111"/>
          </a:xfrm>
          <a:prstGeom prst="rect">
            <a:avLst/>
          </a:prstGeom>
          <a:noFill/>
        </p:spPr>
        <p:txBody>
          <a:bodyPr wrap="square" lIns="0" tIns="0" rIns="0" bIns="0" numCol="1" rtlCol="0">
            <a:spAutoFit/>
          </a:bodyPr>
          <a:lstStyle/>
          <a:p>
            <a:r>
              <a:rPr lang="en-US" sz="800" dirty="0"/>
              <a:t>Digital</a:t>
            </a:r>
            <a:r>
              <a:rPr lang="en-US" sz="800" baseline="0" dirty="0"/>
              <a:t> Fitness</a:t>
            </a:r>
            <a:endParaRPr lang="en-US" sz="800" dirty="0"/>
          </a:p>
        </p:txBody>
      </p:sp>
      <p:sp>
        <p:nvSpPr>
          <p:cNvPr id="13"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4" name="Content Placeholder 2"/>
          <p:cNvSpPr>
            <a:spLocks noGrp="1"/>
          </p:cNvSpPr>
          <p:nvPr>
            <p:ph idx="14"/>
          </p:nvPr>
        </p:nvSpPr>
        <p:spPr>
          <a:xfrm>
            <a:off x="2577175" y="4989501"/>
            <a:ext cx="2053047" cy="611487"/>
          </a:xfrm>
        </p:spPr>
        <p:txBody>
          <a:bodyPr numCol="1">
            <a:noAutofit/>
          </a:bodyPr>
          <a:lstStyle>
            <a:lvl1pPr>
              <a:tabLst>
                <a:tab pos="232828" algn="l"/>
              </a:tabLst>
              <a:defRPr sz="1067">
                <a:solidFill>
                  <a:schemeClr val="tx1"/>
                </a:solidFill>
                <a:latin typeface="+mn-lt"/>
              </a:defRPr>
            </a:lvl1pPr>
          </a:lstStyle>
          <a:p>
            <a:pPr lvl="0"/>
            <a:r>
              <a:rPr lang="en-US"/>
              <a:t>Click to edit Master text styles</a:t>
            </a:r>
          </a:p>
        </p:txBody>
      </p:sp>
    </p:spTree>
    <p:extLst>
      <p:ext uri="{BB962C8B-B14F-4D97-AF65-F5344CB8AC3E}">
        <p14:creationId xmlns:p14="http://schemas.microsoft.com/office/powerpoint/2010/main" val="29444526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Work Showcase Cover">
    <p:bg>
      <p:bgPr>
        <a:solidFill>
          <a:srgbClr val="333332"/>
        </a:solidFill>
        <a:effectLst/>
      </p:bgPr>
    </p:bg>
    <p:spTree>
      <p:nvGrpSpPr>
        <p:cNvPr id="1" name=""/>
        <p:cNvGrpSpPr/>
        <p:nvPr/>
      </p:nvGrpSpPr>
      <p:grpSpPr>
        <a:xfrm>
          <a:off x="0" y="0"/>
          <a:ext cx="0" cy="0"/>
          <a:chOff x="0" y="0"/>
          <a:chExt cx="0" cy="0"/>
        </a:xfrm>
      </p:grpSpPr>
      <p:sp>
        <p:nvSpPr>
          <p:cNvPr id="16" name="Picture Placeholder 15"/>
          <p:cNvSpPr>
            <a:spLocks noGrp="1"/>
          </p:cNvSpPr>
          <p:nvPr>
            <p:ph type="pic" sz="quarter" idx="15"/>
          </p:nvPr>
        </p:nvSpPr>
        <p:spPr>
          <a:xfrm>
            <a:off x="0" y="0"/>
            <a:ext cx="12192000" cy="6858000"/>
          </a:xfrm>
        </p:spPr>
        <p:txBody>
          <a:bodyPr numCol="1">
            <a:noAutofit/>
          </a:bodyPr>
          <a:lstStyle>
            <a:lvl1pPr>
              <a:defRPr>
                <a:solidFill>
                  <a:schemeClr val="bg1"/>
                </a:solidFill>
              </a:defRPr>
            </a:lvl1pPr>
          </a:lstStyle>
          <a:p>
            <a:r>
              <a:rPr lang="en-US"/>
              <a:t>Click icon to add picture</a:t>
            </a:r>
          </a:p>
        </p:txBody>
      </p:sp>
      <p:sp>
        <p:nvSpPr>
          <p:cNvPr id="2" name="Title 1"/>
          <p:cNvSpPr>
            <a:spLocks noGrp="1"/>
          </p:cNvSpPr>
          <p:nvPr>
            <p:ph type="title"/>
          </p:nvPr>
        </p:nvSpPr>
        <p:spPr bwMode="white">
          <a:xfrm>
            <a:off x="412751" y="577004"/>
            <a:ext cx="4500717" cy="1149032"/>
          </a:xfrm>
        </p:spPr>
        <p:txBody>
          <a:bodyPr numCol="1" anchor="t" anchorCtr="0"/>
          <a:lstStyle>
            <a:lvl1pPr>
              <a:defRPr sz="3733">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bwMode="white">
          <a:xfrm>
            <a:off x="415926" y="2991110"/>
            <a:ext cx="3544183" cy="611487"/>
          </a:xfrm>
        </p:spPr>
        <p:txBody>
          <a:bodyPr numCol="1">
            <a:noAutofit/>
          </a:bodyPr>
          <a:lstStyle>
            <a:lvl1pPr>
              <a:tabLst>
                <a:tab pos="380990" algn="l"/>
              </a:tabLst>
              <a:defRPr sz="933" cap="all" spc="0" baseline="0">
                <a:solidFill>
                  <a:schemeClr val="bg1"/>
                </a:solidFill>
                <a:latin typeface="+mn-lt"/>
              </a:defRPr>
            </a:lvl1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2" name="TextBox 11"/>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14" name="Content Placeholder 2"/>
          <p:cNvSpPr>
            <a:spLocks noGrp="1"/>
          </p:cNvSpPr>
          <p:nvPr>
            <p:ph idx="14"/>
          </p:nvPr>
        </p:nvSpPr>
        <p:spPr bwMode="white">
          <a:xfrm>
            <a:off x="415926" y="3733629"/>
            <a:ext cx="3544183" cy="611487"/>
          </a:xfrm>
        </p:spPr>
        <p:txBody>
          <a:bodyPr numCol="1">
            <a:noAutofit/>
          </a:bodyPr>
          <a:lstStyle>
            <a:lvl1pPr>
              <a:tabLst>
                <a:tab pos="380990" algn="l"/>
              </a:tabLst>
              <a:defRPr sz="933" cap="all" spc="0" baseline="0">
                <a:solidFill>
                  <a:schemeClr val="bg1"/>
                </a:solidFill>
                <a:latin typeface="+mn-lt"/>
              </a:defRPr>
            </a:lvl1pPr>
          </a:lstStyle>
          <a:p>
            <a:pPr lvl="0"/>
            <a:r>
              <a:rPr lang="en-US"/>
              <a:t>Click to edit Master text styles</a:t>
            </a:r>
          </a:p>
        </p:txBody>
      </p:sp>
      <p:cxnSp>
        <p:nvCxnSpPr>
          <p:cNvPr id="15" name="Straight Connector 14"/>
          <p:cNvCxnSpPr/>
          <p:nvPr/>
        </p:nvCxnSpPr>
        <p:spPr bwMode="white">
          <a:xfrm flipV="1">
            <a:off x="415926" y="3521635"/>
            <a:ext cx="784941" cy="3"/>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1883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Work Showcase">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4106274" y="5509"/>
            <a:ext cx="145669" cy="6851673"/>
            <a:chOff x="3079705" y="14764"/>
            <a:chExt cx="109252" cy="5138755"/>
          </a:xfrm>
        </p:grpSpPr>
        <p:sp>
          <p:nvSpPr>
            <p:cNvPr id="14" name="Isosceles Triangle 13"/>
            <p:cNvSpPr/>
            <p:nvPr userDrawn="1"/>
          </p:nvSpPr>
          <p:spPr bwMode="white">
            <a:xfrm rot="5400000">
              <a:off x="3048850" y="2543560"/>
              <a:ext cx="170962" cy="1092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19" name="Freeform 5"/>
            <p:cNvSpPr>
              <a:spLocks/>
            </p:cNvSpPr>
            <p:nvPr userDrawn="1"/>
          </p:nvSpPr>
          <p:spPr>
            <a:xfrm rot="16200000">
              <a:off x="568778" y="2533341"/>
              <a:ext cx="5138755" cy="101601"/>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p>
          </p:txBody>
        </p:sp>
      </p:grpSp>
      <p:sp>
        <p:nvSpPr>
          <p:cNvPr id="9" name="Rectangle 8"/>
          <p:cNvSpPr/>
          <p:nvPr/>
        </p:nvSpPr>
        <p:spPr bwMode="ltGray">
          <a:xfrm>
            <a:off x="10420558" y="-3836"/>
            <a:ext cx="1772381" cy="6875195"/>
          </a:xfrm>
          <a:custGeom>
            <a:avLst/>
            <a:gdLst>
              <a:gd name="connsiteX0" fmla="*/ 0 w 1331668"/>
              <a:gd name="connsiteY0" fmla="*/ 0 h 5154014"/>
              <a:gd name="connsiteX1" fmla="*/ 1331668 w 1331668"/>
              <a:gd name="connsiteY1" fmla="*/ 0 h 5154014"/>
              <a:gd name="connsiteX2" fmla="*/ 1331668 w 1331668"/>
              <a:gd name="connsiteY2" fmla="*/ 5154014 h 5154014"/>
              <a:gd name="connsiteX3" fmla="*/ 0 w 1331668"/>
              <a:gd name="connsiteY3" fmla="*/ 5154014 h 5154014"/>
              <a:gd name="connsiteX4" fmla="*/ 0 w 1331668"/>
              <a:gd name="connsiteY4" fmla="*/ 0 h 5154014"/>
              <a:gd name="connsiteX0" fmla="*/ 0 w 1331668"/>
              <a:gd name="connsiteY0" fmla="*/ 0 h 5154014"/>
              <a:gd name="connsiteX1" fmla="*/ 1331668 w 1331668"/>
              <a:gd name="connsiteY1" fmla="*/ 0 h 5154014"/>
              <a:gd name="connsiteX2" fmla="*/ 1331668 w 1331668"/>
              <a:gd name="connsiteY2" fmla="*/ 5154014 h 5154014"/>
              <a:gd name="connsiteX3" fmla="*/ 0 w 1331668"/>
              <a:gd name="connsiteY3" fmla="*/ 5154014 h 5154014"/>
              <a:gd name="connsiteX4" fmla="*/ 1943 w 1331668"/>
              <a:gd name="connsiteY4" fmla="*/ 2610953 h 5154014"/>
              <a:gd name="connsiteX5" fmla="*/ 0 w 1331668"/>
              <a:gd name="connsiteY5" fmla="*/ 0 h 5154014"/>
              <a:gd name="connsiteX0" fmla="*/ 0 w 1331668"/>
              <a:gd name="connsiteY0" fmla="*/ 0 h 5154014"/>
              <a:gd name="connsiteX1" fmla="*/ 1331668 w 1331668"/>
              <a:gd name="connsiteY1" fmla="*/ 0 h 5154014"/>
              <a:gd name="connsiteX2" fmla="*/ 1331668 w 1331668"/>
              <a:gd name="connsiteY2" fmla="*/ 5154014 h 5154014"/>
              <a:gd name="connsiteX3" fmla="*/ 0 w 1331668"/>
              <a:gd name="connsiteY3" fmla="*/ 5154014 h 5154014"/>
              <a:gd name="connsiteX4" fmla="*/ 1943 w 1331668"/>
              <a:gd name="connsiteY4" fmla="*/ 2535326 h 5154014"/>
              <a:gd name="connsiteX5" fmla="*/ 0 w 1331668"/>
              <a:gd name="connsiteY5" fmla="*/ 0 h 5154014"/>
              <a:gd name="connsiteX0" fmla="*/ 100376 w 1432044"/>
              <a:gd name="connsiteY0" fmla="*/ 0 h 5154014"/>
              <a:gd name="connsiteX1" fmla="*/ 1432044 w 1432044"/>
              <a:gd name="connsiteY1" fmla="*/ 0 h 5154014"/>
              <a:gd name="connsiteX2" fmla="*/ 1432044 w 1432044"/>
              <a:gd name="connsiteY2" fmla="*/ 5154014 h 5154014"/>
              <a:gd name="connsiteX3" fmla="*/ 100376 w 1432044"/>
              <a:gd name="connsiteY3" fmla="*/ 5154014 h 5154014"/>
              <a:gd name="connsiteX4" fmla="*/ 95443 w 1432044"/>
              <a:gd name="connsiteY4" fmla="*/ 2707206 h 5154014"/>
              <a:gd name="connsiteX5" fmla="*/ 102319 w 1432044"/>
              <a:gd name="connsiteY5" fmla="*/ 2535326 h 5154014"/>
              <a:gd name="connsiteX6" fmla="*/ 100376 w 1432044"/>
              <a:gd name="connsiteY6" fmla="*/ 0 h 5154014"/>
              <a:gd name="connsiteX0" fmla="*/ 100376 w 1432044"/>
              <a:gd name="connsiteY0" fmla="*/ 0 h 5154014"/>
              <a:gd name="connsiteX1" fmla="*/ 1432044 w 1432044"/>
              <a:gd name="connsiteY1" fmla="*/ 0 h 5154014"/>
              <a:gd name="connsiteX2" fmla="*/ 1432044 w 1432044"/>
              <a:gd name="connsiteY2" fmla="*/ 5154014 h 5154014"/>
              <a:gd name="connsiteX3" fmla="*/ 100376 w 1432044"/>
              <a:gd name="connsiteY3" fmla="*/ 5154014 h 5154014"/>
              <a:gd name="connsiteX4" fmla="*/ 95443 w 1432044"/>
              <a:gd name="connsiteY4" fmla="*/ 2707206 h 5154014"/>
              <a:gd name="connsiteX5" fmla="*/ 88568 w 1432044"/>
              <a:gd name="connsiteY5" fmla="*/ 2617828 h 5154014"/>
              <a:gd name="connsiteX6" fmla="*/ 102319 w 1432044"/>
              <a:gd name="connsiteY6" fmla="*/ 2535326 h 5154014"/>
              <a:gd name="connsiteX7" fmla="*/ 100376 w 1432044"/>
              <a:gd name="connsiteY7" fmla="*/ 0 h 5154014"/>
              <a:gd name="connsiteX0" fmla="*/ 100376 w 1432044"/>
              <a:gd name="connsiteY0" fmla="*/ 0 h 5154014"/>
              <a:gd name="connsiteX1" fmla="*/ 1432044 w 1432044"/>
              <a:gd name="connsiteY1" fmla="*/ 0 h 5154014"/>
              <a:gd name="connsiteX2" fmla="*/ 1432044 w 1432044"/>
              <a:gd name="connsiteY2" fmla="*/ 5154014 h 5154014"/>
              <a:gd name="connsiteX3" fmla="*/ 100376 w 1432044"/>
              <a:gd name="connsiteY3" fmla="*/ 5154014 h 5154014"/>
              <a:gd name="connsiteX4" fmla="*/ 95443 w 1432044"/>
              <a:gd name="connsiteY4" fmla="*/ 2707206 h 5154014"/>
              <a:gd name="connsiteX5" fmla="*/ 198571 w 1432044"/>
              <a:gd name="connsiteY5" fmla="*/ 2617828 h 5154014"/>
              <a:gd name="connsiteX6" fmla="*/ 102319 w 1432044"/>
              <a:gd name="connsiteY6" fmla="*/ 2535326 h 5154014"/>
              <a:gd name="connsiteX7" fmla="*/ 100376 w 1432044"/>
              <a:gd name="connsiteY7" fmla="*/ 0 h 5154014"/>
              <a:gd name="connsiteX0" fmla="*/ 4961 w 1336629"/>
              <a:gd name="connsiteY0" fmla="*/ 0 h 5154014"/>
              <a:gd name="connsiteX1" fmla="*/ 1336629 w 1336629"/>
              <a:gd name="connsiteY1" fmla="*/ 0 h 5154014"/>
              <a:gd name="connsiteX2" fmla="*/ 1336629 w 1336629"/>
              <a:gd name="connsiteY2" fmla="*/ 5154014 h 5154014"/>
              <a:gd name="connsiteX3" fmla="*/ 4961 w 1336629"/>
              <a:gd name="connsiteY3" fmla="*/ 5154014 h 5154014"/>
              <a:gd name="connsiteX4" fmla="*/ 28 w 1336629"/>
              <a:gd name="connsiteY4" fmla="*/ 2707206 h 5154014"/>
              <a:gd name="connsiteX5" fmla="*/ 103156 w 1336629"/>
              <a:gd name="connsiteY5" fmla="*/ 2617828 h 5154014"/>
              <a:gd name="connsiteX6" fmla="*/ 6904 w 1336629"/>
              <a:gd name="connsiteY6" fmla="*/ 2535326 h 5154014"/>
              <a:gd name="connsiteX7" fmla="*/ 4961 w 1336629"/>
              <a:gd name="connsiteY7" fmla="*/ 0 h 5154014"/>
              <a:gd name="connsiteX0" fmla="*/ 4961 w 1336629"/>
              <a:gd name="connsiteY0" fmla="*/ 0 h 5154014"/>
              <a:gd name="connsiteX1" fmla="*/ 1336629 w 1336629"/>
              <a:gd name="connsiteY1" fmla="*/ 0 h 5154014"/>
              <a:gd name="connsiteX2" fmla="*/ 1336629 w 1336629"/>
              <a:gd name="connsiteY2" fmla="*/ 5154014 h 5154014"/>
              <a:gd name="connsiteX3" fmla="*/ 4961 w 1336629"/>
              <a:gd name="connsiteY3" fmla="*/ 5154014 h 5154014"/>
              <a:gd name="connsiteX4" fmla="*/ 28 w 1336629"/>
              <a:gd name="connsiteY4" fmla="*/ 2707206 h 5154014"/>
              <a:gd name="connsiteX5" fmla="*/ 103156 w 1336629"/>
              <a:gd name="connsiteY5" fmla="*/ 2617828 h 5154014"/>
              <a:gd name="connsiteX6" fmla="*/ 6904 w 1336629"/>
              <a:gd name="connsiteY6" fmla="*/ 2535326 h 5154014"/>
              <a:gd name="connsiteX7" fmla="*/ 4961 w 1336629"/>
              <a:gd name="connsiteY7" fmla="*/ 0 h 5154014"/>
              <a:gd name="connsiteX0" fmla="*/ 4961 w 1336629"/>
              <a:gd name="connsiteY0" fmla="*/ 0 h 5154014"/>
              <a:gd name="connsiteX1" fmla="*/ 1336629 w 1336629"/>
              <a:gd name="connsiteY1" fmla="*/ 0 h 5154014"/>
              <a:gd name="connsiteX2" fmla="*/ 1336629 w 1336629"/>
              <a:gd name="connsiteY2" fmla="*/ 5154014 h 5154014"/>
              <a:gd name="connsiteX3" fmla="*/ 4961 w 1336629"/>
              <a:gd name="connsiteY3" fmla="*/ 5154014 h 5154014"/>
              <a:gd name="connsiteX4" fmla="*/ 28 w 1336629"/>
              <a:gd name="connsiteY4" fmla="*/ 2707206 h 5154014"/>
              <a:gd name="connsiteX5" fmla="*/ 103156 w 1336629"/>
              <a:gd name="connsiteY5" fmla="*/ 2617828 h 5154014"/>
              <a:gd name="connsiteX6" fmla="*/ 6904 w 1336629"/>
              <a:gd name="connsiteY6" fmla="*/ 2535326 h 5154014"/>
              <a:gd name="connsiteX7" fmla="*/ 4961 w 1336629"/>
              <a:gd name="connsiteY7" fmla="*/ 0 h 5154014"/>
              <a:gd name="connsiteX0" fmla="*/ 4961 w 1336629"/>
              <a:gd name="connsiteY0" fmla="*/ 0 h 5154014"/>
              <a:gd name="connsiteX1" fmla="*/ 1336629 w 1336629"/>
              <a:gd name="connsiteY1" fmla="*/ 0 h 5154014"/>
              <a:gd name="connsiteX2" fmla="*/ 1336629 w 1336629"/>
              <a:gd name="connsiteY2" fmla="*/ 5154014 h 5154014"/>
              <a:gd name="connsiteX3" fmla="*/ 4961 w 1336629"/>
              <a:gd name="connsiteY3" fmla="*/ 5154014 h 5154014"/>
              <a:gd name="connsiteX4" fmla="*/ 28 w 1336629"/>
              <a:gd name="connsiteY4" fmla="*/ 2707206 h 5154014"/>
              <a:gd name="connsiteX5" fmla="*/ 103156 w 1336629"/>
              <a:gd name="connsiteY5" fmla="*/ 2617828 h 5154014"/>
              <a:gd name="connsiteX6" fmla="*/ 6904 w 1336629"/>
              <a:gd name="connsiteY6" fmla="*/ 2535326 h 5154014"/>
              <a:gd name="connsiteX7" fmla="*/ 4961 w 1336629"/>
              <a:gd name="connsiteY7" fmla="*/ 0 h 5154014"/>
              <a:gd name="connsiteX0" fmla="*/ 4968 w 1336636"/>
              <a:gd name="connsiteY0" fmla="*/ 0 h 5154014"/>
              <a:gd name="connsiteX1" fmla="*/ 1336636 w 1336636"/>
              <a:gd name="connsiteY1" fmla="*/ 0 h 5154014"/>
              <a:gd name="connsiteX2" fmla="*/ 1336636 w 1336636"/>
              <a:gd name="connsiteY2" fmla="*/ 5154014 h 5154014"/>
              <a:gd name="connsiteX3" fmla="*/ 4968 w 1336636"/>
              <a:gd name="connsiteY3" fmla="*/ 5154014 h 5154014"/>
              <a:gd name="connsiteX4" fmla="*/ 35 w 1336636"/>
              <a:gd name="connsiteY4" fmla="*/ 2707206 h 5154014"/>
              <a:gd name="connsiteX5" fmla="*/ 103163 w 1336636"/>
              <a:gd name="connsiteY5" fmla="*/ 2617828 h 5154014"/>
              <a:gd name="connsiteX6" fmla="*/ 6911 w 1336636"/>
              <a:gd name="connsiteY6" fmla="*/ 2535326 h 5154014"/>
              <a:gd name="connsiteX7" fmla="*/ 4968 w 1336636"/>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707206 h 5154014"/>
              <a:gd name="connsiteX5" fmla="*/ 103154 w 1336627"/>
              <a:gd name="connsiteY5" fmla="*/ 2617828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707206 h 5154014"/>
              <a:gd name="connsiteX5" fmla="*/ 103154 w 1336627"/>
              <a:gd name="connsiteY5" fmla="*/ 2617828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3154 w 1336627"/>
              <a:gd name="connsiteY5" fmla="*/ 2617828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60304 w 1336627"/>
              <a:gd name="connsiteY5" fmla="*/ 2605922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2140 w 1336627"/>
              <a:gd name="connsiteY6" fmla="*/ 2451983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2140 w 1336627"/>
              <a:gd name="connsiteY6" fmla="*/ 249484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42621 w 1336627"/>
              <a:gd name="connsiteY6" fmla="*/ 2492465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14046 w 1336627"/>
              <a:gd name="connsiteY6" fmla="*/ 2506752 h 5154014"/>
              <a:gd name="connsiteX7" fmla="*/ 4959 w 1336627"/>
              <a:gd name="connsiteY7" fmla="*/ 0 h 5154014"/>
              <a:gd name="connsiteX0" fmla="*/ 54 w 1331722"/>
              <a:gd name="connsiteY0" fmla="*/ 0 h 5154014"/>
              <a:gd name="connsiteX1" fmla="*/ 1331722 w 1331722"/>
              <a:gd name="connsiteY1" fmla="*/ 0 h 5154014"/>
              <a:gd name="connsiteX2" fmla="*/ 1331722 w 1331722"/>
              <a:gd name="connsiteY2" fmla="*/ 5154014 h 5154014"/>
              <a:gd name="connsiteX3" fmla="*/ 54 w 1331722"/>
              <a:gd name="connsiteY3" fmla="*/ 5154014 h 5154014"/>
              <a:gd name="connsiteX4" fmla="*/ 80846 w 1331722"/>
              <a:gd name="connsiteY4" fmla="*/ 2731019 h 5154014"/>
              <a:gd name="connsiteX5" fmla="*/ 100630 w 1331722"/>
              <a:gd name="connsiteY5" fmla="*/ 2589253 h 5154014"/>
              <a:gd name="connsiteX6" fmla="*/ 9141 w 1331722"/>
              <a:gd name="connsiteY6" fmla="*/ 2506752 h 5154014"/>
              <a:gd name="connsiteX7" fmla="*/ 54 w 1331722"/>
              <a:gd name="connsiteY7" fmla="*/ 0 h 5154014"/>
              <a:gd name="connsiteX0" fmla="*/ 346 w 1332014"/>
              <a:gd name="connsiteY0" fmla="*/ 0 h 5154014"/>
              <a:gd name="connsiteX1" fmla="*/ 1332014 w 1332014"/>
              <a:gd name="connsiteY1" fmla="*/ 0 h 5154014"/>
              <a:gd name="connsiteX2" fmla="*/ 1332014 w 1332014"/>
              <a:gd name="connsiteY2" fmla="*/ 5154014 h 5154014"/>
              <a:gd name="connsiteX3" fmla="*/ 346 w 1332014"/>
              <a:gd name="connsiteY3" fmla="*/ 5154014 h 5154014"/>
              <a:gd name="connsiteX4" fmla="*/ 9700 w 1332014"/>
              <a:gd name="connsiteY4" fmla="*/ 2688157 h 5154014"/>
              <a:gd name="connsiteX5" fmla="*/ 100922 w 1332014"/>
              <a:gd name="connsiteY5" fmla="*/ 2589253 h 5154014"/>
              <a:gd name="connsiteX6" fmla="*/ 9433 w 1332014"/>
              <a:gd name="connsiteY6" fmla="*/ 2506752 h 5154014"/>
              <a:gd name="connsiteX7" fmla="*/ 346 w 1332014"/>
              <a:gd name="connsiteY7" fmla="*/ 0 h 5154014"/>
              <a:gd name="connsiteX0" fmla="*/ 346 w 1332014"/>
              <a:gd name="connsiteY0" fmla="*/ 0 h 5154014"/>
              <a:gd name="connsiteX1" fmla="*/ 1332014 w 1332014"/>
              <a:gd name="connsiteY1" fmla="*/ 0 h 5154014"/>
              <a:gd name="connsiteX2" fmla="*/ 1332014 w 1332014"/>
              <a:gd name="connsiteY2" fmla="*/ 5154014 h 5154014"/>
              <a:gd name="connsiteX3" fmla="*/ 346 w 1332014"/>
              <a:gd name="connsiteY3" fmla="*/ 5154014 h 5154014"/>
              <a:gd name="connsiteX4" fmla="*/ 9700 w 1332014"/>
              <a:gd name="connsiteY4" fmla="*/ 2688157 h 5154014"/>
              <a:gd name="connsiteX5" fmla="*/ 100922 w 1332014"/>
              <a:gd name="connsiteY5" fmla="*/ 2589253 h 5154014"/>
              <a:gd name="connsiteX6" fmla="*/ 9433 w 1332014"/>
              <a:gd name="connsiteY6" fmla="*/ 2506752 h 5154014"/>
              <a:gd name="connsiteX7" fmla="*/ 346 w 1332014"/>
              <a:gd name="connsiteY7" fmla="*/ 0 h 5154014"/>
              <a:gd name="connsiteX0" fmla="*/ 346 w 1332014"/>
              <a:gd name="connsiteY0" fmla="*/ 0 h 5154014"/>
              <a:gd name="connsiteX1" fmla="*/ 1332014 w 1332014"/>
              <a:gd name="connsiteY1" fmla="*/ 0 h 5154014"/>
              <a:gd name="connsiteX2" fmla="*/ 1332014 w 1332014"/>
              <a:gd name="connsiteY2" fmla="*/ 5154014 h 5154014"/>
              <a:gd name="connsiteX3" fmla="*/ 346 w 1332014"/>
              <a:gd name="connsiteY3" fmla="*/ 5154014 h 5154014"/>
              <a:gd name="connsiteX4" fmla="*/ 9700 w 1332014"/>
              <a:gd name="connsiteY4" fmla="*/ 2688157 h 5154014"/>
              <a:gd name="connsiteX5" fmla="*/ 100922 w 1332014"/>
              <a:gd name="connsiteY5" fmla="*/ 2589253 h 5154014"/>
              <a:gd name="connsiteX6" fmla="*/ 9433 w 1332014"/>
              <a:gd name="connsiteY6" fmla="*/ 2506752 h 5154014"/>
              <a:gd name="connsiteX7" fmla="*/ 346 w 1332014"/>
              <a:gd name="connsiteY7" fmla="*/ 0 h 5154014"/>
              <a:gd name="connsiteX0" fmla="*/ 346 w 1332014"/>
              <a:gd name="connsiteY0" fmla="*/ 0 h 5154014"/>
              <a:gd name="connsiteX1" fmla="*/ 1332014 w 1332014"/>
              <a:gd name="connsiteY1" fmla="*/ 0 h 5154014"/>
              <a:gd name="connsiteX2" fmla="*/ 1332014 w 1332014"/>
              <a:gd name="connsiteY2" fmla="*/ 5154014 h 5154014"/>
              <a:gd name="connsiteX3" fmla="*/ 346 w 1332014"/>
              <a:gd name="connsiteY3" fmla="*/ 5154014 h 5154014"/>
              <a:gd name="connsiteX4" fmla="*/ 9700 w 1332014"/>
              <a:gd name="connsiteY4" fmla="*/ 2688157 h 5154014"/>
              <a:gd name="connsiteX5" fmla="*/ 100922 w 1332014"/>
              <a:gd name="connsiteY5" fmla="*/ 2589253 h 5154014"/>
              <a:gd name="connsiteX6" fmla="*/ 9433 w 1332014"/>
              <a:gd name="connsiteY6" fmla="*/ 2506752 h 5154014"/>
              <a:gd name="connsiteX7" fmla="*/ 346 w 1332014"/>
              <a:gd name="connsiteY7" fmla="*/ 0 h 5154014"/>
              <a:gd name="connsiteX0" fmla="*/ 1 w 1331669"/>
              <a:gd name="connsiteY0" fmla="*/ 0 h 5154014"/>
              <a:gd name="connsiteX1" fmla="*/ 1331669 w 1331669"/>
              <a:gd name="connsiteY1" fmla="*/ 0 h 5154014"/>
              <a:gd name="connsiteX2" fmla="*/ 1331669 w 1331669"/>
              <a:gd name="connsiteY2" fmla="*/ 5154014 h 5154014"/>
              <a:gd name="connsiteX3" fmla="*/ 1 w 1331669"/>
              <a:gd name="connsiteY3" fmla="*/ 5154014 h 5154014"/>
              <a:gd name="connsiteX4" fmla="*/ 9355 w 1331669"/>
              <a:gd name="connsiteY4" fmla="*/ 2688157 h 5154014"/>
              <a:gd name="connsiteX5" fmla="*/ 100577 w 1331669"/>
              <a:gd name="connsiteY5" fmla="*/ 2589253 h 5154014"/>
              <a:gd name="connsiteX6" fmla="*/ 9088 w 1331669"/>
              <a:gd name="connsiteY6" fmla="*/ 2506752 h 5154014"/>
              <a:gd name="connsiteX7" fmla="*/ 1 w 1331669"/>
              <a:gd name="connsiteY7" fmla="*/ 0 h 5154014"/>
              <a:gd name="connsiteX0" fmla="*/ 0 w 1331668"/>
              <a:gd name="connsiteY0" fmla="*/ 0 h 5158776"/>
              <a:gd name="connsiteX1" fmla="*/ 1331668 w 1331668"/>
              <a:gd name="connsiteY1" fmla="*/ 0 h 5158776"/>
              <a:gd name="connsiteX2" fmla="*/ 1331668 w 1331668"/>
              <a:gd name="connsiteY2" fmla="*/ 5154014 h 5158776"/>
              <a:gd name="connsiteX3" fmla="*/ 35719 w 1331668"/>
              <a:gd name="connsiteY3" fmla="*/ 5158776 h 5158776"/>
              <a:gd name="connsiteX4" fmla="*/ 9354 w 1331668"/>
              <a:gd name="connsiteY4" fmla="*/ 2688157 h 5158776"/>
              <a:gd name="connsiteX5" fmla="*/ 100576 w 1331668"/>
              <a:gd name="connsiteY5" fmla="*/ 2589253 h 5158776"/>
              <a:gd name="connsiteX6" fmla="*/ 9087 w 1331668"/>
              <a:gd name="connsiteY6" fmla="*/ 2506752 h 5158776"/>
              <a:gd name="connsiteX7" fmla="*/ 0 w 1331668"/>
              <a:gd name="connsiteY7" fmla="*/ 0 h 5158776"/>
              <a:gd name="connsiteX0" fmla="*/ 0 w 1331668"/>
              <a:gd name="connsiteY0" fmla="*/ 0 h 5158776"/>
              <a:gd name="connsiteX1" fmla="*/ 1331668 w 1331668"/>
              <a:gd name="connsiteY1" fmla="*/ 0 h 5158776"/>
              <a:gd name="connsiteX2" fmla="*/ 1331668 w 1331668"/>
              <a:gd name="connsiteY2" fmla="*/ 5154014 h 5158776"/>
              <a:gd name="connsiteX3" fmla="*/ 9526 w 1331668"/>
              <a:gd name="connsiteY3" fmla="*/ 5158776 h 5158776"/>
              <a:gd name="connsiteX4" fmla="*/ 9354 w 1331668"/>
              <a:gd name="connsiteY4" fmla="*/ 2688157 h 5158776"/>
              <a:gd name="connsiteX5" fmla="*/ 100576 w 1331668"/>
              <a:gd name="connsiteY5" fmla="*/ 2589253 h 5158776"/>
              <a:gd name="connsiteX6" fmla="*/ 9087 w 1331668"/>
              <a:gd name="connsiteY6" fmla="*/ 2506752 h 5158776"/>
              <a:gd name="connsiteX7" fmla="*/ 0 w 1331668"/>
              <a:gd name="connsiteY7" fmla="*/ 0 h 5158776"/>
              <a:gd name="connsiteX0" fmla="*/ 83786 w 1322585"/>
              <a:gd name="connsiteY0" fmla="*/ 0 h 5161157"/>
              <a:gd name="connsiteX1" fmla="*/ 1322585 w 1322585"/>
              <a:gd name="connsiteY1" fmla="*/ 2381 h 5161157"/>
              <a:gd name="connsiteX2" fmla="*/ 1322585 w 1322585"/>
              <a:gd name="connsiteY2" fmla="*/ 5156395 h 5161157"/>
              <a:gd name="connsiteX3" fmla="*/ 443 w 1322585"/>
              <a:gd name="connsiteY3" fmla="*/ 5161157 h 5161157"/>
              <a:gd name="connsiteX4" fmla="*/ 271 w 1322585"/>
              <a:gd name="connsiteY4" fmla="*/ 2690538 h 5161157"/>
              <a:gd name="connsiteX5" fmla="*/ 91493 w 1322585"/>
              <a:gd name="connsiteY5" fmla="*/ 2591634 h 5161157"/>
              <a:gd name="connsiteX6" fmla="*/ 4 w 1322585"/>
              <a:gd name="connsiteY6" fmla="*/ 2509133 h 5161157"/>
              <a:gd name="connsiteX7" fmla="*/ 83786 w 1322585"/>
              <a:gd name="connsiteY7" fmla="*/ 0 h 5161157"/>
              <a:gd name="connsiteX0" fmla="*/ 585 w 1322728"/>
              <a:gd name="connsiteY0" fmla="*/ 4763 h 5158776"/>
              <a:gd name="connsiteX1" fmla="*/ 1322728 w 1322728"/>
              <a:gd name="connsiteY1" fmla="*/ 0 h 5158776"/>
              <a:gd name="connsiteX2" fmla="*/ 1322728 w 1322728"/>
              <a:gd name="connsiteY2" fmla="*/ 5154014 h 5158776"/>
              <a:gd name="connsiteX3" fmla="*/ 586 w 1322728"/>
              <a:gd name="connsiteY3" fmla="*/ 5158776 h 5158776"/>
              <a:gd name="connsiteX4" fmla="*/ 414 w 1322728"/>
              <a:gd name="connsiteY4" fmla="*/ 2688157 h 5158776"/>
              <a:gd name="connsiteX5" fmla="*/ 91636 w 1322728"/>
              <a:gd name="connsiteY5" fmla="*/ 2589253 h 5158776"/>
              <a:gd name="connsiteX6" fmla="*/ 147 w 1322728"/>
              <a:gd name="connsiteY6" fmla="*/ 2506752 h 5158776"/>
              <a:gd name="connsiteX7" fmla="*/ 585 w 1322728"/>
              <a:gd name="connsiteY7" fmla="*/ 4763 h 5158776"/>
              <a:gd name="connsiteX0" fmla="*/ 585 w 1322728"/>
              <a:gd name="connsiteY0" fmla="*/ 0 h 5154013"/>
              <a:gd name="connsiteX1" fmla="*/ 1265578 w 1322728"/>
              <a:gd name="connsiteY1" fmla="*/ 76199 h 5154013"/>
              <a:gd name="connsiteX2" fmla="*/ 1322728 w 1322728"/>
              <a:gd name="connsiteY2" fmla="*/ 5149251 h 5154013"/>
              <a:gd name="connsiteX3" fmla="*/ 586 w 1322728"/>
              <a:gd name="connsiteY3" fmla="*/ 5154013 h 5154013"/>
              <a:gd name="connsiteX4" fmla="*/ 414 w 1322728"/>
              <a:gd name="connsiteY4" fmla="*/ 2683394 h 5154013"/>
              <a:gd name="connsiteX5" fmla="*/ 91636 w 1322728"/>
              <a:gd name="connsiteY5" fmla="*/ 2584490 h 5154013"/>
              <a:gd name="connsiteX6" fmla="*/ 147 w 1322728"/>
              <a:gd name="connsiteY6" fmla="*/ 2501989 h 5154013"/>
              <a:gd name="connsiteX7" fmla="*/ 585 w 1322728"/>
              <a:gd name="connsiteY7" fmla="*/ 0 h 5154013"/>
              <a:gd name="connsiteX0" fmla="*/ 585 w 1325109"/>
              <a:gd name="connsiteY0" fmla="*/ 0 h 5154013"/>
              <a:gd name="connsiteX1" fmla="*/ 1325109 w 1325109"/>
              <a:gd name="connsiteY1" fmla="*/ 2380 h 5154013"/>
              <a:gd name="connsiteX2" fmla="*/ 1322728 w 1325109"/>
              <a:gd name="connsiteY2" fmla="*/ 5149251 h 5154013"/>
              <a:gd name="connsiteX3" fmla="*/ 586 w 1325109"/>
              <a:gd name="connsiteY3" fmla="*/ 5154013 h 5154013"/>
              <a:gd name="connsiteX4" fmla="*/ 414 w 1325109"/>
              <a:gd name="connsiteY4" fmla="*/ 2683394 h 5154013"/>
              <a:gd name="connsiteX5" fmla="*/ 91636 w 1325109"/>
              <a:gd name="connsiteY5" fmla="*/ 2584490 h 5154013"/>
              <a:gd name="connsiteX6" fmla="*/ 147 w 1325109"/>
              <a:gd name="connsiteY6" fmla="*/ 2501989 h 5154013"/>
              <a:gd name="connsiteX7" fmla="*/ 585 w 1325109"/>
              <a:gd name="connsiteY7" fmla="*/ 0 h 5154013"/>
              <a:gd name="connsiteX0" fmla="*/ 585 w 1325109"/>
              <a:gd name="connsiteY0" fmla="*/ 0 h 5154013"/>
              <a:gd name="connsiteX1" fmla="*/ 1325109 w 1325109"/>
              <a:gd name="connsiteY1" fmla="*/ 2380 h 5154013"/>
              <a:gd name="connsiteX2" fmla="*/ 1322728 w 1325109"/>
              <a:gd name="connsiteY2" fmla="*/ 5149251 h 5154013"/>
              <a:gd name="connsiteX3" fmla="*/ 586 w 1325109"/>
              <a:gd name="connsiteY3" fmla="*/ 5154013 h 5154013"/>
              <a:gd name="connsiteX4" fmla="*/ 414 w 1325109"/>
              <a:gd name="connsiteY4" fmla="*/ 2683394 h 5154013"/>
              <a:gd name="connsiteX5" fmla="*/ 91636 w 1325109"/>
              <a:gd name="connsiteY5" fmla="*/ 2584490 h 5154013"/>
              <a:gd name="connsiteX6" fmla="*/ 147 w 1325109"/>
              <a:gd name="connsiteY6" fmla="*/ 2501989 h 5154013"/>
              <a:gd name="connsiteX7" fmla="*/ 585 w 1325109"/>
              <a:gd name="connsiteY7" fmla="*/ 0 h 5154013"/>
              <a:gd name="connsiteX0" fmla="*/ 2890 w 1325032"/>
              <a:gd name="connsiteY0" fmla="*/ 9527 h 5151633"/>
              <a:gd name="connsiteX1" fmla="*/ 1325032 w 1325032"/>
              <a:gd name="connsiteY1" fmla="*/ 0 h 5151633"/>
              <a:gd name="connsiteX2" fmla="*/ 1322651 w 1325032"/>
              <a:gd name="connsiteY2" fmla="*/ 5146871 h 5151633"/>
              <a:gd name="connsiteX3" fmla="*/ 509 w 1325032"/>
              <a:gd name="connsiteY3" fmla="*/ 5151633 h 5151633"/>
              <a:gd name="connsiteX4" fmla="*/ 337 w 1325032"/>
              <a:gd name="connsiteY4" fmla="*/ 2681014 h 5151633"/>
              <a:gd name="connsiteX5" fmla="*/ 91559 w 1325032"/>
              <a:gd name="connsiteY5" fmla="*/ 2582110 h 5151633"/>
              <a:gd name="connsiteX6" fmla="*/ 70 w 1325032"/>
              <a:gd name="connsiteY6" fmla="*/ 2499609 h 5151633"/>
              <a:gd name="connsiteX7" fmla="*/ 2890 w 1325032"/>
              <a:gd name="connsiteY7" fmla="*/ 9527 h 5151633"/>
              <a:gd name="connsiteX0" fmla="*/ 7616 w 1324996"/>
              <a:gd name="connsiteY0" fmla="*/ 0 h 5154012"/>
              <a:gd name="connsiteX1" fmla="*/ 1324996 w 1324996"/>
              <a:gd name="connsiteY1" fmla="*/ 2379 h 5154012"/>
              <a:gd name="connsiteX2" fmla="*/ 1322615 w 1324996"/>
              <a:gd name="connsiteY2" fmla="*/ 5149250 h 5154012"/>
              <a:gd name="connsiteX3" fmla="*/ 473 w 1324996"/>
              <a:gd name="connsiteY3" fmla="*/ 5154012 h 5154012"/>
              <a:gd name="connsiteX4" fmla="*/ 301 w 1324996"/>
              <a:gd name="connsiteY4" fmla="*/ 2683393 h 5154012"/>
              <a:gd name="connsiteX5" fmla="*/ 91523 w 1324996"/>
              <a:gd name="connsiteY5" fmla="*/ 2584489 h 5154012"/>
              <a:gd name="connsiteX6" fmla="*/ 34 w 1324996"/>
              <a:gd name="connsiteY6" fmla="*/ 2501988 h 5154012"/>
              <a:gd name="connsiteX7" fmla="*/ 7616 w 1324996"/>
              <a:gd name="connsiteY7" fmla="*/ 0 h 5154012"/>
              <a:gd name="connsiteX0" fmla="*/ 0 w 1326905"/>
              <a:gd name="connsiteY0" fmla="*/ 0 h 5154012"/>
              <a:gd name="connsiteX1" fmla="*/ 1326905 w 1326905"/>
              <a:gd name="connsiteY1" fmla="*/ 2379 h 5154012"/>
              <a:gd name="connsiteX2" fmla="*/ 1324524 w 1326905"/>
              <a:gd name="connsiteY2" fmla="*/ 5149250 h 5154012"/>
              <a:gd name="connsiteX3" fmla="*/ 2382 w 1326905"/>
              <a:gd name="connsiteY3" fmla="*/ 5154012 h 5154012"/>
              <a:gd name="connsiteX4" fmla="*/ 2210 w 1326905"/>
              <a:gd name="connsiteY4" fmla="*/ 2683393 h 5154012"/>
              <a:gd name="connsiteX5" fmla="*/ 93432 w 1326905"/>
              <a:gd name="connsiteY5" fmla="*/ 2584489 h 5154012"/>
              <a:gd name="connsiteX6" fmla="*/ 1943 w 1326905"/>
              <a:gd name="connsiteY6" fmla="*/ 2501988 h 5154012"/>
              <a:gd name="connsiteX7" fmla="*/ 0 w 1326905"/>
              <a:gd name="connsiteY7" fmla="*/ 0 h 5154012"/>
              <a:gd name="connsiteX0" fmla="*/ 0 w 1329286"/>
              <a:gd name="connsiteY0" fmla="*/ 2384 h 5156396"/>
              <a:gd name="connsiteX1" fmla="*/ 1329286 w 1329286"/>
              <a:gd name="connsiteY1" fmla="*/ 0 h 5156396"/>
              <a:gd name="connsiteX2" fmla="*/ 1324524 w 1329286"/>
              <a:gd name="connsiteY2" fmla="*/ 5151634 h 5156396"/>
              <a:gd name="connsiteX3" fmla="*/ 2382 w 1329286"/>
              <a:gd name="connsiteY3" fmla="*/ 5156396 h 5156396"/>
              <a:gd name="connsiteX4" fmla="*/ 2210 w 1329286"/>
              <a:gd name="connsiteY4" fmla="*/ 2685777 h 5156396"/>
              <a:gd name="connsiteX5" fmla="*/ 93432 w 1329286"/>
              <a:gd name="connsiteY5" fmla="*/ 2586873 h 5156396"/>
              <a:gd name="connsiteX6" fmla="*/ 1943 w 1329286"/>
              <a:gd name="connsiteY6" fmla="*/ 2504372 h 5156396"/>
              <a:gd name="connsiteX7" fmla="*/ 0 w 1329286"/>
              <a:gd name="connsiteY7" fmla="*/ 2384 h 515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9286" h="5156396">
                <a:moveTo>
                  <a:pt x="0" y="2384"/>
                </a:moveTo>
                <a:lnTo>
                  <a:pt x="1329286" y="0"/>
                </a:lnTo>
                <a:cubicBezTo>
                  <a:pt x="1328492" y="1715624"/>
                  <a:pt x="1325318" y="3436010"/>
                  <a:pt x="1324524" y="5151634"/>
                </a:cubicBezTo>
                <a:lnTo>
                  <a:pt x="2382" y="5156396"/>
                </a:lnTo>
                <a:cubicBezTo>
                  <a:pt x="2296" y="5021223"/>
                  <a:pt x="1886" y="3122225"/>
                  <a:pt x="2210" y="2685777"/>
                </a:cubicBezTo>
                <a:cubicBezTo>
                  <a:pt x="38342" y="2644078"/>
                  <a:pt x="58949" y="2620282"/>
                  <a:pt x="93432" y="2586873"/>
                </a:cubicBezTo>
                <a:cubicBezTo>
                  <a:pt x="58859" y="2558226"/>
                  <a:pt x="45218" y="2538246"/>
                  <a:pt x="1943" y="2504372"/>
                </a:cubicBezTo>
                <a:cubicBezTo>
                  <a:pt x="1295" y="1634054"/>
                  <a:pt x="648" y="872702"/>
                  <a:pt x="0" y="2384"/>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2" name="Title 1"/>
          <p:cNvSpPr>
            <a:spLocks noGrp="1"/>
          </p:cNvSpPr>
          <p:nvPr>
            <p:ph type="title" hasCustomPrompt="1"/>
          </p:nvPr>
        </p:nvSpPr>
        <p:spPr>
          <a:xfrm>
            <a:off x="483603" y="4268908"/>
            <a:ext cx="3277767" cy="334130"/>
          </a:xfrm>
        </p:spPr>
        <p:txBody>
          <a:bodyPr numCol="1" anchor="b" anchorCtr="0"/>
          <a:lstStyle>
            <a:lvl1pPr algn="ctr">
              <a:lnSpc>
                <a:spcPct val="110000"/>
              </a:lnSpc>
              <a:defRPr sz="2133" b="0" cap="none">
                <a:solidFill>
                  <a:schemeClr val="tx1"/>
                </a:solidFill>
              </a:defRPr>
            </a:lvl1pPr>
          </a:lstStyle>
          <a:p>
            <a:r>
              <a:rPr lang="en-US" dirty="0"/>
              <a:t>Click to edit master title</a:t>
            </a:r>
          </a:p>
        </p:txBody>
      </p:sp>
      <p:sp>
        <p:nvSpPr>
          <p:cNvPr id="3" name="Text Placeholder 2"/>
          <p:cNvSpPr>
            <a:spLocks noGrp="1"/>
          </p:cNvSpPr>
          <p:nvPr>
            <p:ph type="body" idx="1"/>
          </p:nvPr>
        </p:nvSpPr>
        <p:spPr>
          <a:xfrm>
            <a:off x="415927" y="4923711"/>
            <a:ext cx="3260008" cy="143629"/>
          </a:xfrm>
        </p:spPr>
        <p:txBody>
          <a:bodyPr numCol="1" anchor="t" anchorCtr="0"/>
          <a:lstStyle>
            <a:lvl1pPr marL="0" indent="0" algn="ctr">
              <a:buNone/>
              <a:defRPr sz="933" b="1" kern="0" cap="all" spc="0"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bwMode="white"/>
        <p:txBody>
          <a:bodyPr numCol="1"/>
          <a:lstStyle>
            <a:lvl1pPr>
              <a:defRPr>
                <a:solidFill>
                  <a:schemeClr val="bg1"/>
                </a:solidFill>
              </a:defRPr>
            </a:lvl1pPr>
          </a:lstStyle>
          <a:p>
            <a:fld id="{B9540363-FC45-4F8B-A755-0F47160913FD}" type="slidenum">
              <a:rPr lang="tr-TR" smtClean="0"/>
              <a:t>‹#›</a:t>
            </a:fld>
            <a:endParaRPr lang="tr-TR"/>
          </a:p>
        </p:txBody>
      </p:sp>
      <p:sp>
        <p:nvSpPr>
          <p:cNvPr id="18" name="Text Placeholder 17"/>
          <p:cNvSpPr>
            <a:spLocks noGrp="1"/>
          </p:cNvSpPr>
          <p:nvPr>
            <p:ph type="body" sz="quarter" idx="13"/>
          </p:nvPr>
        </p:nvSpPr>
        <p:spPr>
          <a:xfrm>
            <a:off x="4620652" y="513601"/>
            <a:ext cx="4967945" cy="757259"/>
          </a:xfrm>
        </p:spPr>
        <p:txBody>
          <a:bodyPr numCol="1"/>
          <a:lstStyle>
            <a:lvl1pPr>
              <a:spcBef>
                <a:spcPts val="3200"/>
              </a:spcBef>
              <a:defRPr sz="1467">
                <a:solidFill>
                  <a:schemeClr val="tx2"/>
                </a:solidFill>
                <a:latin typeface="+mj-lt"/>
              </a:defRPr>
            </a:lvl1pPr>
            <a:lvl2pPr marL="0" indent="0">
              <a:lnSpc>
                <a:spcPct val="110000"/>
              </a:lnSpc>
              <a:spcBef>
                <a:spcPts val="800"/>
              </a:spcBef>
              <a:buNone/>
              <a:defRPr sz="1067"/>
            </a:lvl2pPr>
            <a:lvl3pPr marL="156629" indent="-156629">
              <a:lnSpc>
                <a:spcPct val="110000"/>
              </a:lnSpc>
              <a:spcBef>
                <a:spcPts val="800"/>
              </a:spcBef>
              <a:defRPr sz="933"/>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79705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Three">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1"/>
            <a:ext cx="10769600" cy="914400"/>
          </a:xfrm>
        </p:spPr>
        <p:txBody>
          <a:bodyPr/>
          <a:lstStyle/>
          <a:p>
            <a:r>
              <a:rPr lang="en-US" noProof="0"/>
              <a:t>Click to edit Master title style</a:t>
            </a:r>
            <a:endParaRPr lang="en-GB" noProof="0"/>
          </a:p>
        </p:txBody>
      </p:sp>
      <p:sp>
        <p:nvSpPr>
          <p:cNvPr id="27" name="Content Placeholder 26"/>
          <p:cNvSpPr>
            <a:spLocks noGrp="1"/>
          </p:cNvSpPr>
          <p:nvPr>
            <p:ph sz="quarter" idx="13"/>
          </p:nvPr>
        </p:nvSpPr>
        <p:spPr>
          <a:xfrm>
            <a:off x="711200" y="1752604"/>
            <a:ext cx="3454400" cy="44195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8" name="Content Placeholder 26"/>
          <p:cNvSpPr>
            <a:spLocks noGrp="1"/>
          </p:cNvSpPr>
          <p:nvPr>
            <p:ph sz="quarter" idx="14"/>
          </p:nvPr>
        </p:nvSpPr>
        <p:spPr>
          <a:xfrm>
            <a:off x="4368803" y="1752604"/>
            <a:ext cx="3454399" cy="44195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1" name="Content Placeholder 26"/>
          <p:cNvSpPr>
            <a:spLocks noGrp="1"/>
          </p:cNvSpPr>
          <p:nvPr>
            <p:ph sz="quarter" idx="15"/>
          </p:nvPr>
        </p:nvSpPr>
        <p:spPr>
          <a:xfrm>
            <a:off x="8026400" y="1752604"/>
            <a:ext cx="3454400" cy="44195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6"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37" name="TextBox 36"/>
          <p:cNvSpPr txBox="1"/>
          <p:nvPr/>
        </p:nvSpPr>
        <p:spPr>
          <a:xfrm>
            <a:off x="711200" y="6477003"/>
            <a:ext cx="3454400" cy="152401"/>
          </a:xfrm>
          <a:prstGeom prst="rect">
            <a:avLst/>
          </a:prstGeom>
          <a:noFill/>
        </p:spPr>
        <p:txBody>
          <a:bodyPr vert="horz" wrap="square" lIns="0" tIns="0" rIns="0" bIns="0" rtlCol="0" anchor="t" anchorCtr="0">
            <a:noAutofit/>
          </a:bodyPr>
          <a:lstStyle/>
          <a:p>
            <a:r>
              <a:rPr lang="en-GB" sz="750">
                <a:solidFill>
                  <a:srgbClr val="000000"/>
                </a:solidFill>
                <a:cs typeface="Arial" pitchFamily="34" charset="0"/>
              </a:rPr>
              <a:t>PwC</a:t>
            </a:r>
          </a:p>
        </p:txBody>
      </p:sp>
      <p:sp>
        <p:nvSpPr>
          <p:cNvPr id="11"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2"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26521421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sz="half" idx="1"/>
          </p:nvPr>
        </p:nvSpPr>
        <p:spPr>
          <a:xfrm>
            <a:off x="408080" y="1600201"/>
            <a:ext cx="5384800" cy="1124411"/>
          </a:xfrm>
        </p:spPr>
        <p:txBody>
          <a:bodyPr numCol="1"/>
          <a:lstStyle>
            <a:lvl1pPr>
              <a:defRPr sz="1867"/>
            </a:lvl1pPr>
            <a:lvl2pPr>
              <a:defRPr sz="1333"/>
            </a:lvl2pPr>
            <a:lvl3pPr>
              <a:defRPr sz="1200"/>
            </a:lvl3pPr>
            <a:lvl4pPr>
              <a:defRPr sz="1067"/>
            </a:lvl4pPr>
            <a:lvl5pPr>
              <a:defRPr sz="933"/>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96840" y="1600201"/>
            <a:ext cx="5384800" cy="1124411"/>
          </a:xfrm>
        </p:spPr>
        <p:txBody>
          <a:bodyPr vert="horz" wrap="square" lIns="0" tIns="0" rIns="0" bIns="0" numCol="1" rtlCol="0">
            <a:spAutoFit/>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numCol="1"/>
          <a:lstStyle/>
          <a:p>
            <a:endParaRPr lang="tr-TR"/>
          </a:p>
        </p:txBody>
      </p:sp>
    </p:spTree>
    <p:extLst>
      <p:ext uri="{BB962C8B-B14F-4D97-AF65-F5344CB8AC3E}">
        <p14:creationId xmlns:p14="http://schemas.microsoft.com/office/powerpoint/2010/main" val="36625481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5" name="Date Placeholder 4"/>
          <p:cNvSpPr>
            <a:spLocks noGrp="1"/>
          </p:cNvSpPr>
          <p:nvPr>
            <p:ph type="dt" sz="half" idx="10"/>
          </p:nvPr>
        </p:nvSpPr>
        <p:spPr/>
        <p:txBody>
          <a:bodyPr numCol="1"/>
          <a:lstStyle/>
          <a:p>
            <a:endParaRPr lang="en-US"/>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en-US"/>
          </a:p>
        </p:txBody>
      </p:sp>
      <p:sp>
        <p:nvSpPr>
          <p:cNvPr id="7" name="Slide Number Placeholder 6"/>
          <p:cNvSpPr>
            <a:spLocks noGrp="1"/>
          </p:cNvSpPr>
          <p:nvPr>
            <p:ph type="sldNum" sz="quarter" idx="12"/>
          </p:nvPr>
        </p:nvSpPr>
        <p:spPr/>
        <p:txBody>
          <a:bodyPr numCol="1"/>
          <a:lstStyle/>
          <a:p>
            <a:fld id="{F06B2653-D1AD-46BA-BB88-3123B5BA212E}" type="slidenum">
              <a:rPr lang="en-US" smtClean="0"/>
              <a:t>‹#›</a:t>
            </a:fld>
            <a:endParaRPr lang="en-US"/>
          </a:p>
        </p:txBody>
      </p:sp>
      <p:sp>
        <p:nvSpPr>
          <p:cNvPr id="17" name="Content Placeholder 2"/>
          <p:cNvSpPr>
            <a:spLocks noGrp="1"/>
          </p:cNvSpPr>
          <p:nvPr>
            <p:ph sz="half" idx="16"/>
          </p:nvPr>
        </p:nvSpPr>
        <p:spPr>
          <a:xfrm>
            <a:off x="8348471" y="2713406"/>
            <a:ext cx="3085120" cy="3456679"/>
          </a:xfrm>
        </p:spPr>
        <p:txBody>
          <a:bodyPr numCol="1">
            <a:noAutofit/>
          </a:bodyPr>
          <a:lstStyle>
            <a:lvl1pPr algn="ctr">
              <a:lnSpc>
                <a:spcPct val="110000"/>
              </a:lnSpc>
              <a:spcBef>
                <a:spcPts val="800"/>
              </a:spcBef>
              <a:spcAft>
                <a:spcPts val="800"/>
              </a:spcAft>
              <a:defRPr sz="2667">
                <a:latin typeface="+mj-lt"/>
              </a:defRPr>
            </a:lvl1pPr>
            <a:lvl2pPr marL="156629" indent="-156629" algn="ctr">
              <a:lnSpc>
                <a:spcPct val="110000"/>
              </a:lnSpc>
              <a:spcBef>
                <a:spcPts val="800"/>
              </a:spcBef>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2"/>
          <p:cNvSpPr>
            <a:spLocks noGrp="1"/>
          </p:cNvSpPr>
          <p:nvPr>
            <p:ph sz="half" idx="17"/>
          </p:nvPr>
        </p:nvSpPr>
        <p:spPr>
          <a:xfrm>
            <a:off x="4558853" y="2713406"/>
            <a:ext cx="3085120" cy="3456679"/>
          </a:xfrm>
        </p:spPr>
        <p:txBody>
          <a:bodyPr numCol="1">
            <a:noAutofit/>
          </a:bodyPr>
          <a:lstStyle>
            <a:lvl1pPr algn="ctr">
              <a:lnSpc>
                <a:spcPct val="110000"/>
              </a:lnSpc>
              <a:spcBef>
                <a:spcPts val="800"/>
              </a:spcBef>
              <a:spcAft>
                <a:spcPts val="800"/>
              </a:spcAft>
              <a:defRPr sz="2667">
                <a:latin typeface="+mj-lt"/>
              </a:defRPr>
            </a:lvl1pPr>
            <a:lvl2pPr marL="156629" indent="-156629" algn="ctr">
              <a:lnSpc>
                <a:spcPct val="110000"/>
              </a:lnSpc>
              <a:spcBef>
                <a:spcPts val="800"/>
              </a:spcBef>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Content Placeholder 2"/>
          <p:cNvSpPr>
            <a:spLocks noGrp="1"/>
          </p:cNvSpPr>
          <p:nvPr>
            <p:ph sz="half" idx="18"/>
          </p:nvPr>
        </p:nvSpPr>
        <p:spPr>
          <a:xfrm>
            <a:off x="745416" y="2713406"/>
            <a:ext cx="3085120" cy="3456679"/>
          </a:xfrm>
        </p:spPr>
        <p:txBody>
          <a:bodyPr numCol="1">
            <a:noAutofit/>
          </a:bodyPr>
          <a:lstStyle>
            <a:lvl1pPr algn="ctr">
              <a:lnSpc>
                <a:spcPct val="110000"/>
              </a:lnSpc>
              <a:spcBef>
                <a:spcPts val="800"/>
              </a:spcBef>
              <a:spcAft>
                <a:spcPts val="800"/>
              </a:spcAft>
              <a:defRPr sz="2667">
                <a:latin typeface="+mj-lt"/>
              </a:defRPr>
            </a:lvl1pPr>
            <a:lvl2pPr marL="156629" indent="-156629" algn="ctr">
              <a:lnSpc>
                <a:spcPct val="110000"/>
              </a:lnSpc>
              <a:spcBef>
                <a:spcPts val="800"/>
              </a:spcBef>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3" name="Straight Connector 22"/>
          <p:cNvCxnSpPr/>
          <p:nvPr/>
        </p:nvCxnSpPr>
        <p:spPr>
          <a:xfrm>
            <a:off x="7938559" y="1970886"/>
            <a:ext cx="0" cy="4097612"/>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244291" y="1970886"/>
            <a:ext cx="0" cy="4097612"/>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E5BF413-00DC-4DBC-8AC2-A71393A1B8A7}"/>
              </a:ext>
            </a:extLst>
          </p:cNvPr>
          <p:cNvCxnSpPr/>
          <p:nvPr userDrawn="1"/>
        </p:nvCxnSpPr>
        <p:spPr>
          <a:xfrm>
            <a:off x="7938559" y="1970886"/>
            <a:ext cx="0" cy="4097612"/>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3923A29-661D-4890-9BA1-D26BD2FA2702}"/>
              </a:ext>
            </a:extLst>
          </p:cNvPr>
          <p:cNvCxnSpPr/>
          <p:nvPr userDrawn="1"/>
        </p:nvCxnSpPr>
        <p:spPr>
          <a:xfrm>
            <a:off x="4244291" y="1970886"/>
            <a:ext cx="0" cy="4097612"/>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16444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22" name="Content Placeholder 2"/>
          <p:cNvSpPr>
            <a:spLocks noGrp="1"/>
          </p:cNvSpPr>
          <p:nvPr>
            <p:ph sz="half" idx="18"/>
          </p:nvPr>
        </p:nvSpPr>
        <p:spPr>
          <a:xfrm>
            <a:off x="399531" y="3511501"/>
            <a:ext cx="2625551" cy="2658584"/>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8" name="Group 7"/>
          <p:cNvGrpSpPr/>
          <p:nvPr/>
        </p:nvGrpSpPr>
        <p:grpSpPr>
          <a:xfrm>
            <a:off x="3153430" y="2355898"/>
            <a:ext cx="5848489" cy="3263420"/>
            <a:chOff x="2365072" y="1766923"/>
            <a:chExt cx="4386367" cy="2447565"/>
          </a:xfrm>
        </p:grpSpPr>
        <p:cxnSp>
          <p:nvCxnSpPr>
            <p:cNvPr id="23" name="Straight Connector 22"/>
            <p:cNvCxnSpPr/>
            <p:nvPr userDrawn="1"/>
          </p:nvCxnSpPr>
          <p:spPr>
            <a:xfrm>
              <a:off x="4558256" y="1766923"/>
              <a:ext cx="0" cy="244756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2365072" y="1766923"/>
              <a:ext cx="0" cy="244756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6751439" y="1766923"/>
              <a:ext cx="0" cy="244756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grpSp>
      <p:sp>
        <p:nvSpPr>
          <p:cNvPr id="16" name="Content Placeholder 2"/>
          <p:cNvSpPr>
            <a:spLocks noGrp="1"/>
          </p:cNvSpPr>
          <p:nvPr>
            <p:ph sz="half" idx="19"/>
          </p:nvPr>
        </p:nvSpPr>
        <p:spPr>
          <a:xfrm>
            <a:off x="3317587" y="3511501"/>
            <a:ext cx="2625551" cy="2658584"/>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sz="half" idx="20"/>
          </p:nvPr>
        </p:nvSpPr>
        <p:spPr>
          <a:xfrm>
            <a:off x="6235643" y="3511501"/>
            <a:ext cx="2625551" cy="2658584"/>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sz="half" idx="21"/>
          </p:nvPr>
        </p:nvSpPr>
        <p:spPr>
          <a:xfrm>
            <a:off x="9153701" y="3511501"/>
            <a:ext cx="2625551" cy="2658584"/>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23851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x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9" name="Content Placeholder 8"/>
          <p:cNvSpPr>
            <a:spLocks noGrp="1"/>
          </p:cNvSpPr>
          <p:nvPr>
            <p:ph sz="quarter" idx="13"/>
          </p:nvPr>
        </p:nvSpPr>
        <p:spPr>
          <a:xfrm>
            <a:off x="41275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8"/>
          <p:cNvSpPr>
            <a:spLocks noGrp="1"/>
          </p:cNvSpPr>
          <p:nvPr>
            <p:ph sz="quarter" idx="14"/>
          </p:nvPr>
        </p:nvSpPr>
        <p:spPr>
          <a:xfrm>
            <a:off x="232537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8"/>
          <p:cNvSpPr>
            <a:spLocks noGrp="1"/>
          </p:cNvSpPr>
          <p:nvPr>
            <p:ph sz="quarter" idx="15"/>
          </p:nvPr>
        </p:nvSpPr>
        <p:spPr>
          <a:xfrm>
            <a:off x="423799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8"/>
          <p:cNvSpPr>
            <a:spLocks noGrp="1"/>
          </p:cNvSpPr>
          <p:nvPr>
            <p:ph sz="quarter" idx="16"/>
          </p:nvPr>
        </p:nvSpPr>
        <p:spPr>
          <a:xfrm>
            <a:off x="615061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Content Placeholder 8"/>
          <p:cNvSpPr>
            <a:spLocks noGrp="1"/>
          </p:cNvSpPr>
          <p:nvPr>
            <p:ph sz="quarter" idx="17"/>
          </p:nvPr>
        </p:nvSpPr>
        <p:spPr>
          <a:xfrm>
            <a:off x="806323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Content Placeholder 8"/>
          <p:cNvSpPr>
            <a:spLocks noGrp="1"/>
          </p:cNvSpPr>
          <p:nvPr>
            <p:ph sz="quarter" idx="18"/>
          </p:nvPr>
        </p:nvSpPr>
        <p:spPr>
          <a:xfrm>
            <a:off x="997585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476502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ix Content with Focus">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sz="half" idx="1"/>
          </p:nvPr>
        </p:nvSpPr>
        <p:spPr>
          <a:xfrm>
            <a:off x="412751"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8" name="Text Placeholder 7"/>
          <p:cNvSpPr>
            <a:spLocks noGrp="1"/>
          </p:cNvSpPr>
          <p:nvPr>
            <p:ph type="body" sz="quarter" idx="18"/>
          </p:nvPr>
        </p:nvSpPr>
        <p:spPr>
          <a:xfrm>
            <a:off x="412751" y="5097991"/>
            <a:ext cx="3529024" cy="164148"/>
          </a:xfrm>
        </p:spPr>
        <p:txBody>
          <a:bodyPr numCol="1"/>
          <a:lstStyle>
            <a:lvl1pPr>
              <a:defRPr sz="1067">
                <a:solidFill>
                  <a:schemeClr val="tx1"/>
                </a:solidFill>
                <a:latin typeface="+mn-lt"/>
              </a:defRPr>
            </a:lvl1pPr>
          </a:lstStyle>
          <a:p>
            <a:pPr lvl="0"/>
            <a:r>
              <a:rPr lang="en-US"/>
              <a:t>Click to edit Master text styles</a:t>
            </a:r>
          </a:p>
        </p:txBody>
      </p:sp>
      <p:grpSp>
        <p:nvGrpSpPr>
          <p:cNvPr id="10" name="Group 9"/>
          <p:cNvGrpSpPr/>
          <p:nvPr/>
        </p:nvGrpSpPr>
        <p:grpSpPr>
          <a:xfrm>
            <a:off x="2264237" y="1705065"/>
            <a:ext cx="7663541" cy="3336740"/>
            <a:chOff x="1698178" y="1278798"/>
            <a:chExt cx="5747656" cy="2502555"/>
          </a:xfrm>
        </p:grpSpPr>
        <p:cxnSp>
          <p:nvCxnSpPr>
            <p:cNvPr id="19" name="Straight Connector 18"/>
            <p:cNvCxnSpPr/>
            <p:nvPr userDrawn="1"/>
          </p:nvCxnSpPr>
          <p:spPr>
            <a:xfrm>
              <a:off x="4572006"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6008920"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445834"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3135092"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1698178"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2264237" y="5610156"/>
            <a:ext cx="7663541" cy="550013"/>
            <a:chOff x="1698178" y="1278798"/>
            <a:chExt cx="5747656" cy="2502555"/>
          </a:xfrm>
        </p:grpSpPr>
        <p:cxnSp>
          <p:nvCxnSpPr>
            <p:cNvPr id="25" name="Straight Connector 24"/>
            <p:cNvCxnSpPr/>
            <p:nvPr userDrawn="1"/>
          </p:nvCxnSpPr>
          <p:spPr>
            <a:xfrm>
              <a:off x="4572006"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6008920"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7445834"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3135092"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98178"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grpSp>
      <p:sp>
        <p:nvSpPr>
          <p:cNvPr id="13" name="Text Placeholder 12"/>
          <p:cNvSpPr>
            <a:spLocks noGrp="1"/>
          </p:cNvSpPr>
          <p:nvPr>
            <p:ph type="body" sz="quarter" idx="19" hasCustomPrompt="1"/>
          </p:nvPr>
        </p:nvSpPr>
        <p:spPr>
          <a:xfrm>
            <a:off x="723901"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0" name="Text Placeholder 12"/>
          <p:cNvSpPr>
            <a:spLocks noGrp="1"/>
          </p:cNvSpPr>
          <p:nvPr>
            <p:ph type="body" sz="quarter" idx="20" hasCustomPrompt="1"/>
          </p:nvPr>
        </p:nvSpPr>
        <p:spPr>
          <a:xfrm>
            <a:off x="2641620"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1" name="Text Placeholder 12"/>
          <p:cNvSpPr>
            <a:spLocks noGrp="1"/>
          </p:cNvSpPr>
          <p:nvPr>
            <p:ph type="body" sz="quarter" idx="21" hasCustomPrompt="1"/>
          </p:nvPr>
        </p:nvSpPr>
        <p:spPr>
          <a:xfrm>
            <a:off x="4559338"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2" name="Text Placeholder 12"/>
          <p:cNvSpPr>
            <a:spLocks noGrp="1"/>
          </p:cNvSpPr>
          <p:nvPr>
            <p:ph type="body" sz="quarter" idx="22" hasCustomPrompt="1"/>
          </p:nvPr>
        </p:nvSpPr>
        <p:spPr>
          <a:xfrm>
            <a:off x="6477057"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3" name="Text Placeholder 12"/>
          <p:cNvSpPr>
            <a:spLocks noGrp="1"/>
          </p:cNvSpPr>
          <p:nvPr>
            <p:ph type="body" sz="quarter" idx="23" hasCustomPrompt="1"/>
          </p:nvPr>
        </p:nvSpPr>
        <p:spPr>
          <a:xfrm>
            <a:off x="8394776"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4" name="Text Placeholder 12"/>
          <p:cNvSpPr>
            <a:spLocks noGrp="1"/>
          </p:cNvSpPr>
          <p:nvPr>
            <p:ph type="body" sz="quarter" idx="24" hasCustomPrompt="1"/>
          </p:nvPr>
        </p:nvSpPr>
        <p:spPr>
          <a:xfrm>
            <a:off x="10312496"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41" name="Content Placeholder 2"/>
          <p:cNvSpPr>
            <a:spLocks noGrp="1"/>
          </p:cNvSpPr>
          <p:nvPr>
            <p:ph sz="half" idx="31"/>
          </p:nvPr>
        </p:nvSpPr>
        <p:spPr>
          <a:xfrm>
            <a:off x="2326756"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2" name="Content Placeholder 2"/>
          <p:cNvSpPr>
            <a:spLocks noGrp="1"/>
          </p:cNvSpPr>
          <p:nvPr>
            <p:ph sz="half" idx="32"/>
          </p:nvPr>
        </p:nvSpPr>
        <p:spPr>
          <a:xfrm>
            <a:off x="4240762"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3" name="Content Placeholder 2"/>
          <p:cNvSpPr>
            <a:spLocks noGrp="1"/>
          </p:cNvSpPr>
          <p:nvPr>
            <p:ph sz="half" idx="33"/>
          </p:nvPr>
        </p:nvSpPr>
        <p:spPr>
          <a:xfrm>
            <a:off x="6154767"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4" name="Content Placeholder 2"/>
          <p:cNvSpPr>
            <a:spLocks noGrp="1"/>
          </p:cNvSpPr>
          <p:nvPr>
            <p:ph sz="half" idx="34"/>
          </p:nvPr>
        </p:nvSpPr>
        <p:spPr>
          <a:xfrm>
            <a:off x="8068772"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5" name="Content Placeholder 2"/>
          <p:cNvSpPr>
            <a:spLocks noGrp="1"/>
          </p:cNvSpPr>
          <p:nvPr>
            <p:ph sz="half" idx="35"/>
          </p:nvPr>
        </p:nvSpPr>
        <p:spPr>
          <a:xfrm>
            <a:off x="9982779"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7" name="Text Placeholder 46"/>
          <p:cNvSpPr>
            <a:spLocks noGrp="1"/>
          </p:cNvSpPr>
          <p:nvPr>
            <p:ph type="body" sz="quarter" idx="36"/>
          </p:nvPr>
        </p:nvSpPr>
        <p:spPr>
          <a:xfrm>
            <a:off x="503797"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48" name="Text Placeholder 46"/>
          <p:cNvSpPr>
            <a:spLocks noGrp="1"/>
          </p:cNvSpPr>
          <p:nvPr>
            <p:ph type="body" sz="quarter" idx="37"/>
          </p:nvPr>
        </p:nvSpPr>
        <p:spPr>
          <a:xfrm>
            <a:off x="2423427"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49" name="Text Placeholder 46"/>
          <p:cNvSpPr>
            <a:spLocks noGrp="1"/>
          </p:cNvSpPr>
          <p:nvPr>
            <p:ph type="body" sz="quarter" idx="38"/>
          </p:nvPr>
        </p:nvSpPr>
        <p:spPr>
          <a:xfrm>
            <a:off x="4343058"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50" name="Text Placeholder 46"/>
          <p:cNvSpPr>
            <a:spLocks noGrp="1"/>
          </p:cNvSpPr>
          <p:nvPr>
            <p:ph type="body" sz="quarter" idx="39"/>
          </p:nvPr>
        </p:nvSpPr>
        <p:spPr>
          <a:xfrm>
            <a:off x="6262689"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51" name="Text Placeholder 46"/>
          <p:cNvSpPr>
            <a:spLocks noGrp="1"/>
          </p:cNvSpPr>
          <p:nvPr>
            <p:ph type="body" sz="quarter" idx="40"/>
          </p:nvPr>
        </p:nvSpPr>
        <p:spPr>
          <a:xfrm>
            <a:off x="8182319"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52" name="Text Placeholder 46"/>
          <p:cNvSpPr>
            <a:spLocks noGrp="1"/>
          </p:cNvSpPr>
          <p:nvPr>
            <p:ph type="body" sz="quarter" idx="41"/>
          </p:nvPr>
        </p:nvSpPr>
        <p:spPr>
          <a:xfrm>
            <a:off x="10101947"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cxnSp>
        <p:nvCxnSpPr>
          <p:cNvPr id="53" name="Straight Connector 52"/>
          <p:cNvCxnSpPr/>
          <p:nvPr/>
        </p:nvCxnSpPr>
        <p:spPr>
          <a:xfrm flipV="1">
            <a:off x="414055" y="5355017"/>
            <a:ext cx="11328771" cy="1"/>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1138241" y="2476608"/>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3046791" y="2476609"/>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4955342" y="2476609"/>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6863892" y="2476609"/>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8772443" y="2478149"/>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10680997" y="2476606"/>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95936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ix Content with Quotes">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endParaRPr lang="en-US" dirty="0"/>
          </a:p>
        </p:txBody>
      </p:sp>
      <p:sp>
        <p:nvSpPr>
          <p:cNvPr id="3" name="Content Placeholder 2"/>
          <p:cNvSpPr>
            <a:spLocks noGrp="1"/>
          </p:cNvSpPr>
          <p:nvPr>
            <p:ph sz="half" idx="1"/>
          </p:nvPr>
        </p:nvSpPr>
        <p:spPr>
          <a:xfrm>
            <a:off x="412751"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grpSp>
        <p:nvGrpSpPr>
          <p:cNvPr id="9" name="Group 8"/>
          <p:cNvGrpSpPr/>
          <p:nvPr/>
        </p:nvGrpSpPr>
        <p:grpSpPr>
          <a:xfrm>
            <a:off x="2264237" y="1705065"/>
            <a:ext cx="7663541" cy="916675"/>
            <a:chOff x="1698178" y="1278798"/>
            <a:chExt cx="5747656" cy="2502555"/>
          </a:xfrm>
        </p:grpSpPr>
        <p:cxnSp>
          <p:nvCxnSpPr>
            <p:cNvPr id="19" name="Straight Connector 18"/>
            <p:cNvCxnSpPr/>
            <p:nvPr userDrawn="1"/>
          </p:nvCxnSpPr>
          <p:spPr>
            <a:xfrm>
              <a:off x="4572006"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6008920"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445834"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3135092"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1698178"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grpSp>
      <p:sp>
        <p:nvSpPr>
          <p:cNvPr id="41" name="Content Placeholder 2"/>
          <p:cNvSpPr>
            <a:spLocks noGrp="1"/>
          </p:cNvSpPr>
          <p:nvPr>
            <p:ph sz="half" idx="31"/>
          </p:nvPr>
        </p:nvSpPr>
        <p:spPr>
          <a:xfrm>
            <a:off x="2326756"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2" name="Content Placeholder 2"/>
          <p:cNvSpPr>
            <a:spLocks noGrp="1"/>
          </p:cNvSpPr>
          <p:nvPr>
            <p:ph sz="half" idx="32"/>
          </p:nvPr>
        </p:nvSpPr>
        <p:spPr>
          <a:xfrm>
            <a:off x="4240762"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3" name="Content Placeholder 2"/>
          <p:cNvSpPr>
            <a:spLocks noGrp="1"/>
          </p:cNvSpPr>
          <p:nvPr>
            <p:ph sz="half" idx="33"/>
          </p:nvPr>
        </p:nvSpPr>
        <p:spPr>
          <a:xfrm>
            <a:off x="6154767"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4" name="Content Placeholder 2"/>
          <p:cNvSpPr>
            <a:spLocks noGrp="1"/>
          </p:cNvSpPr>
          <p:nvPr>
            <p:ph sz="half" idx="34"/>
          </p:nvPr>
        </p:nvSpPr>
        <p:spPr>
          <a:xfrm>
            <a:off x="8068772"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5" name="Content Placeholder 2"/>
          <p:cNvSpPr>
            <a:spLocks noGrp="1"/>
          </p:cNvSpPr>
          <p:nvPr>
            <p:ph sz="half" idx="35"/>
          </p:nvPr>
        </p:nvSpPr>
        <p:spPr>
          <a:xfrm>
            <a:off x="9982779"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cxnSp>
        <p:nvCxnSpPr>
          <p:cNvPr id="46" name="Straight Connector 45"/>
          <p:cNvCxnSpPr/>
          <p:nvPr/>
        </p:nvCxnSpPr>
        <p:spPr>
          <a:xfrm>
            <a:off x="6078440" y="3494143"/>
            <a:ext cx="0" cy="2656859"/>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0" y="3038088"/>
            <a:ext cx="12192000" cy="0"/>
          </a:xfrm>
          <a:prstGeom prst="line">
            <a:avLst/>
          </a:prstGeom>
          <a:ln w="9525">
            <a:solidFill>
              <a:srgbClr val="CCCCCC"/>
            </a:solidFill>
            <a:miter lim="800000"/>
          </a:ln>
        </p:spPr>
        <p:style>
          <a:lnRef idx="1">
            <a:schemeClr val="accent1"/>
          </a:lnRef>
          <a:fillRef idx="0">
            <a:schemeClr val="accent1"/>
          </a:fillRef>
          <a:effectRef idx="0">
            <a:schemeClr val="accent1"/>
          </a:effectRef>
          <a:fontRef idx="minor">
            <a:schemeClr val="tx1"/>
          </a:fontRef>
        </p:style>
      </p:cxnSp>
      <p:sp>
        <p:nvSpPr>
          <p:cNvPr id="63" name="Text Placeholder 2"/>
          <p:cNvSpPr>
            <a:spLocks noGrp="1"/>
          </p:cNvSpPr>
          <p:nvPr>
            <p:ph type="body" idx="36"/>
          </p:nvPr>
        </p:nvSpPr>
        <p:spPr>
          <a:xfrm>
            <a:off x="1450535" y="5512843"/>
            <a:ext cx="3260008" cy="143629"/>
          </a:xfrm>
        </p:spPr>
        <p:txBody>
          <a:bodyPr numCol="1" anchor="t" anchorCtr="0"/>
          <a:lstStyle>
            <a:lvl1pPr marL="0" indent="0" algn="ctr">
              <a:spcBef>
                <a:spcPts val="0"/>
              </a:spcBef>
              <a:buNone/>
              <a:defRPr sz="933"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64" name="Text Placeholder 2"/>
          <p:cNvSpPr>
            <a:spLocks noGrp="1"/>
          </p:cNvSpPr>
          <p:nvPr>
            <p:ph type="body" idx="37"/>
          </p:nvPr>
        </p:nvSpPr>
        <p:spPr>
          <a:xfrm>
            <a:off x="7363196" y="5512843"/>
            <a:ext cx="3260008" cy="143629"/>
          </a:xfrm>
        </p:spPr>
        <p:txBody>
          <a:bodyPr numCol="1" anchor="t" anchorCtr="0"/>
          <a:lstStyle>
            <a:lvl1pPr marL="0" indent="0" algn="ctr">
              <a:spcBef>
                <a:spcPts val="0"/>
              </a:spcBef>
              <a:buNone/>
              <a:defRPr sz="933"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15" name="Text Placeholder 14"/>
          <p:cNvSpPr>
            <a:spLocks noGrp="1"/>
          </p:cNvSpPr>
          <p:nvPr>
            <p:ph type="body" sz="quarter" idx="38" hasCustomPrompt="1"/>
          </p:nvPr>
        </p:nvSpPr>
        <p:spPr>
          <a:xfrm>
            <a:off x="999195" y="4968187"/>
            <a:ext cx="4162688" cy="246221"/>
          </a:xfrm>
        </p:spPr>
        <p:txBody>
          <a:bodyPr numCol="1" anchor="b" anchorCtr="0"/>
          <a:lstStyle>
            <a:lvl1pPr algn="ctr">
              <a:defRPr sz="1600" baseline="0">
                <a:solidFill>
                  <a:schemeClr val="bg2"/>
                </a:solidFill>
                <a:latin typeface="+mj-lt"/>
              </a:defRPr>
            </a:lvl1pPr>
          </a:lstStyle>
          <a:p>
            <a:pPr lvl="0"/>
            <a:r>
              <a:rPr lang="en-US" dirty="0"/>
              <a:t>Click to edit master text style</a:t>
            </a:r>
          </a:p>
        </p:txBody>
      </p:sp>
      <p:sp>
        <p:nvSpPr>
          <p:cNvPr id="66" name="Text Placeholder 14"/>
          <p:cNvSpPr>
            <a:spLocks noGrp="1"/>
          </p:cNvSpPr>
          <p:nvPr>
            <p:ph type="body" sz="quarter" idx="39" hasCustomPrompt="1"/>
          </p:nvPr>
        </p:nvSpPr>
        <p:spPr>
          <a:xfrm>
            <a:off x="6729426" y="4845077"/>
            <a:ext cx="4527549" cy="369332"/>
          </a:xfrm>
        </p:spPr>
        <p:txBody>
          <a:bodyPr numCol="1" anchor="b" anchorCtr="0"/>
          <a:lstStyle>
            <a:lvl1pPr algn="ctr">
              <a:defRPr sz="2400" baseline="0">
                <a:solidFill>
                  <a:schemeClr val="bg2"/>
                </a:solidFill>
                <a:latin typeface="+mj-lt"/>
              </a:defRPr>
            </a:lvl1pPr>
          </a:lstStyle>
          <a:p>
            <a:pPr lvl="0"/>
            <a:r>
              <a:rPr lang="en-US" dirty="0"/>
              <a:t>Click to edit master text style</a:t>
            </a:r>
          </a:p>
        </p:txBody>
      </p:sp>
    </p:spTree>
    <p:extLst>
      <p:ext uri="{BB962C8B-B14F-4D97-AF65-F5344CB8AC3E}">
        <p14:creationId xmlns:p14="http://schemas.microsoft.com/office/powerpoint/2010/main" val="37620521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hree Content with Exhibits">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cxnSp>
        <p:nvCxnSpPr>
          <p:cNvPr id="46" name="Straight Connector 45"/>
          <p:cNvCxnSpPr/>
          <p:nvPr/>
        </p:nvCxnSpPr>
        <p:spPr>
          <a:xfrm>
            <a:off x="6096000" y="1798298"/>
            <a:ext cx="0" cy="2335983"/>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
        <p:nvSpPr>
          <p:cNvPr id="64" name="Text Placeholder 2"/>
          <p:cNvSpPr>
            <a:spLocks noGrp="1"/>
          </p:cNvSpPr>
          <p:nvPr>
            <p:ph type="body" idx="37"/>
          </p:nvPr>
        </p:nvSpPr>
        <p:spPr>
          <a:xfrm>
            <a:off x="7418196" y="3544404"/>
            <a:ext cx="3260008" cy="143629"/>
          </a:xfrm>
        </p:spPr>
        <p:txBody>
          <a:bodyPr numCol="1" anchor="t" anchorCtr="0"/>
          <a:lstStyle>
            <a:lvl1pPr marL="0" indent="0" algn="ctr">
              <a:spcBef>
                <a:spcPts val="0"/>
              </a:spcBef>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66" name="Text Placeholder 14"/>
          <p:cNvSpPr>
            <a:spLocks noGrp="1"/>
          </p:cNvSpPr>
          <p:nvPr>
            <p:ph type="body" sz="quarter" idx="39" hasCustomPrompt="1"/>
          </p:nvPr>
        </p:nvSpPr>
        <p:spPr>
          <a:xfrm>
            <a:off x="6784426" y="3084544"/>
            <a:ext cx="4527549" cy="250646"/>
          </a:xfrm>
        </p:spPr>
        <p:txBody>
          <a:bodyPr numCol="1" anchor="b" anchorCtr="0"/>
          <a:lstStyle>
            <a:lvl1pPr algn="ctr">
              <a:lnSpc>
                <a:spcPct val="110000"/>
              </a:lnSpc>
              <a:defRPr sz="1600" baseline="0">
                <a:solidFill>
                  <a:schemeClr val="bg2"/>
                </a:solidFill>
                <a:latin typeface="+mj-lt"/>
              </a:defRPr>
            </a:lvl1pPr>
          </a:lstStyle>
          <a:p>
            <a:pPr lvl="0"/>
            <a:r>
              <a:rPr lang="en-US" dirty="0"/>
              <a:t>Click to edit master text style</a:t>
            </a:r>
          </a:p>
        </p:txBody>
      </p:sp>
      <p:sp>
        <p:nvSpPr>
          <p:cNvPr id="10" name="Text Placeholder 9"/>
          <p:cNvSpPr>
            <a:spLocks noGrp="1"/>
          </p:cNvSpPr>
          <p:nvPr>
            <p:ph type="body" sz="quarter" idx="40"/>
          </p:nvPr>
        </p:nvSpPr>
        <p:spPr>
          <a:xfrm>
            <a:off x="421200" y="1741301"/>
            <a:ext cx="5463117" cy="695575"/>
          </a:xfrm>
        </p:spPr>
        <p:txBody>
          <a:bodyPr numCol="1"/>
          <a:lstStyle>
            <a:lvl1pPr>
              <a:defRPr>
                <a:latin typeface="+mj-lt"/>
              </a:defRPr>
            </a:lvl1pPr>
            <a:lvl2pPr marL="0" indent="0">
              <a:lnSpc>
                <a:spcPct val="110000"/>
              </a:lnSpc>
              <a:spcBef>
                <a:spcPts val="1600"/>
              </a:spcBef>
              <a:buNone/>
              <a:defRPr sz="1200"/>
            </a:lvl2pPr>
          </a:lstStyle>
          <a:p>
            <a:pPr lvl="0"/>
            <a:r>
              <a:rPr lang="en-US"/>
              <a:t>Click to edit Master text styles</a:t>
            </a:r>
          </a:p>
          <a:p>
            <a:pPr lvl="1"/>
            <a:r>
              <a:rPr lang="en-US"/>
              <a:t>Second level</a:t>
            </a:r>
          </a:p>
        </p:txBody>
      </p:sp>
      <p:cxnSp>
        <p:nvCxnSpPr>
          <p:cNvPr id="12" name="Straight Connector 11"/>
          <p:cNvCxnSpPr/>
          <p:nvPr/>
        </p:nvCxnSpPr>
        <p:spPr>
          <a:xfrm>
            <a:off x="522515" y="4464289"/>
            <a:ext cx="11128637" cy="0"/>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2501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Quadra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endParaRPr lang="en-US" dirty="0"/>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22" name="Content Placeholder 2"/>
          <p:cNvSpPr>
            <a:spLocks noGrp="1"/>
          </p:cNvSpPr>
          <p:nvPr>
            <p:ph sz="half" idx="18"/>
          </p:nvPr>
        </p:nvSpPr>
        <p:spPr>
          <a:xfrm>
            <a:off x="639786" y="2278806"/>
            <a:ext cx="5118963" cy="769452"/>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p:txBody>
      </p:sp>
      <p:cxnSp>
        <p:nvCxnSpPr>
          <p:cNvPr id="23" name="Straight Connector 22"/>
          <p:cNvCxnSpPr/>
          <p:nvPr/>
        </p:nvCxnSpPr>
        <p:spPr>
          <a:xfrm>
            <a:off x="6077675" y="2044231"/>
            <a:ext cx="0" cy="4097604"/>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589117" y="4093033"/>
            <a:ext cx="4968455" cy="1"/>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715042" y="4093033"/>
            <a:ext cx="4968455" cy="1"/>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
        <p:nvSpPr>
          <p:cNvPr id="20" name="Text Placeholder 2"/>
          <p:cNvSpPr>
            <a:spLocks noGrp="1"/>
          </p:cNvSpPr>
          <p:nvPr>
            <p:ph type="body" idx="1"/>
          </p:nvPr>
        </p:nvSpPr>
        <p:spPr>
          <a:xfrm>
            <a:off x="1569264" y="3233683"/>
            <a:ext cx="3260008" cy="143629"/>
          </a:xfrm>
        </p:spPr>
        <p:txBody>
          <a:bodyPr numCol="1" anchor="t" anchorCtr="0"/>
          <a:lstStyle>
            <a:lvl1pPr marL="0" indent="0" algn="ctr">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21" name="Content Placeholder 2"/>
          <p:cNvSpPr>
            <a:spLocks noGrp="1"/>
          </p:cNvSpPr>
          <p:nvPr>
            <p:ph sz="half" idx="19"/>
          </p:nvPr>
        </p:nvSpPr>
        <p:spPr>
          <a:xfrm>
            <a:off x="6513861" y="2278806"/>
            <a:ext cx="5118963" cy="769452"/>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p:txBody>
      </p:sp>
      <p:sp>
        <p:nvSpPr>
          <p:cNvPr id="25" name="Text Placeholder 2"/>
          <p:cNvSpPr>
            <a:spLocks noGrp="1"/>
          </p:cNvSpPr>
          <p:nvPr>
            <p:ph type="body" idx="20"/>
          </p:nvPr>
        </p:nvSpPr>
        <p:spPr>
          <a:xfrm>
            <a:off x="7443339" y="3233683"/>
            <a:ext cx="3260008" cy="143629"/>
          </a:xfrm>
        </p:spPr>
        <p:txBody>
          <a:bodyPr numCol="1" anchor="t" anchorCtr="0"/>
          <a:lstStyle>
            <a:lvl1pPr marL="0" indent="0" algn="ctr">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26" name="Content Placeholder 2"/>
          <p:cNvSpPr>
            <a:spLocks noGrp="1"/>
          </p:cNvSpPr>
          <p:nvPr>
            <p:ph sz="half" idx="21"/>
          </p:nvPr>
        </p:nvSpPr>
        <p:spPr>
          <a:xfrm>
            <a:off x="639786" y="4653035"/>
            <a:ext cx="5118963" cy="769452"/>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p:txBody>
      </p:sp>
      <p:sp>
        <p:nvSpPr>
          <p:cNvPr id="27" name="Text Placeholder 2"/>
          <p:cNvSpPr>
            <a:spLocks noGrp="1"/>
          </p:cNvSpPr>
          <p:nvPr>
            <p:ph type="body" idx="22"/>
          </p:nvPr>
        </p:nvSpPr>
        <p:spPr>
          <a:xfrm>
            <a:off x="1569264" y="5607912"/>
            <a:ext cx="3260008" cy="143629"/>
          </a:xfrm>
        </p:spPr>
        <p:txBody>
          <a:bodyPr numCol="1" anchor="t" anchorCtr="0"/>
          <a:lstStyle>
            <a:lvl1pPr marL="0" indent="0" algn="ctr">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28" name="Content Placeholder 2"/>
          <p:cNvSpPr>
            <a:spLocks noGrp="1"/>
          </p:cNvSpPr>
          <p:nvPr>
            <p:ph sz="half" idx="23"/>
          </p:nvPr>
        </p:nvSpPr>
        <p:spPr>
          <a:xfrm>
            <a:off x="6513861" y="4653035"/>
            <a:ext cx="5118963" cy="769452"/>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p:txBody>
      </p:sp>
      <p:sp>
        <p:nvSpPr>
          <p:cNvPr id="29" name="Text Placeholder 2"/>
          <p:cNvSpPr>
            <a:spLocks noGrp="1"/>
          </p:cNvSpPr>
          <p:nvPr>
            <p:ph type="body" idx="24"/>
          </p:nvPr>
        </p:nvSpPr>
        <p:spPr>
          <a:xfrm>
            <a:off x="7443339" y="5607912"/>
            <a:ext cx="3260008" cy="143629"/>
          </a:xfrm>
        </p:spPr>
        <p:txBody>
          <a:bodyPr numCol="1" anchor="t" anchorCtr="0"/>
          <a:lstStyle>
            <a:lvl1pPr marL="0" indent="0" algn="ctr">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6508104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12750" y="707137"/>
            <a:ext cx="11366500" cy="410369"/>
          </a:xfrm>
        </p:spPr>
        <p:txBody>
          <a:bodyPr numCol="1"/>
          <a:lstStyle>
            <a:lvl1pPr>
              <a:defRPr/>
            </a:lvl1pPr>
          </a:lstStyle>
          <a:p>
            <a:r>
              <a:rPr lang="en-US"/>
              <a:t>Click to edit Master title style</a:t>
            </a:r>
            <a:endParaRPr lang="en-US" dirty="0"/>
          </a:p>
        </p:txBody>
      </p:sp>
      <p:sp>
        <p:nvSpPr>
          <p:cNvPr id="4" name="Content Placeholder 3"/>
          <p:cNvSpPr>
            <a:spLocks noGrp="1"/>
          </p:cNvSpPr>
          <p:nvPr>
            <p:ph sz="half" idx="2"/>
          </p:nvPr>
        </p:nvSpPr>
        <p:spPr>
          <a:xfrm>
            <a:off x="412749" y="2379359"/>
            <a:ext cx="5234072" cy="1149032"/>
          </a:xfrm>
        </p:spPr>
        <p:txBody>
          <a:bodyPr numCol="1"/>
          <a:lstStyle>
            <a:lvl1pPr>
              <a:lnSpc>
                <a:spcPct val="100000"/>
              </a:lnSpc>
              <a:spcBef>
                <a:spcPts val="800"/>
              </a:spcBef>
              <a:defRPr sz="1867">
                <a:latin typeface="+mj-lt"/>
              </a:defRPr>
            </a:lvl1pPr>
            <a:lvl2pPr>
              <a:defRPr sz="1333"/>
            </a:lvl2pPr>
            <a:lvl3pPr>
              <a:defRPr sz="1200"/>
            </a:lvl3pPr>
            <a:lvl4pPr>
              <a:defRPr sz="1067"/>
            </a:lvl4pPr>
            <a:lvl5pPr>
              <a:defRPr sz="9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32536" y="1767860"/>
            <a:ext cx="5236128" cy="417807"/>
          </a:xfrm>
        </p:spPr>
        <p:txBody>
          <a:bodyPr numCol="1" anchor="b"/>
          <a:lstStyle>
            <a:lvl1pPr marL="0" indent="0">
              <a:lnSpc>
                <a:spcPct val="110000"/>
              </a:lnSpc>
              <a:spcBef>
                <a:spcPts val="2400"/>
              </a:spcBef>
              <a:buNone/>
              <a:defRPr sz="2667" b="0">
                <a:latin typeface="+mj-lt"/>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532536" y="2385708"/>
            <a:ext cx="5236128" cy="1395254"/>
          </a:xfrm>
        </p:spPr>
        <p:txBody>
          <a:bodyPr vert="horz" wrap="square" lIns="0" tIns="0" rIns="0" bIns="0" numCol="1" rtlCol="0">
            <a:sp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lnSpc>
                <a:spcPct val="100000"/>
              </a:lnSpc>
              <a:spcBef>
                <a:spcPts val="800"/>
              </a:spcBef>
            </a:pPr>
            <a:r>
              <a:rPr lang="en-US"/>
              <a:t>Click to edit Master text styles</a:t>
            </a:r>
          </a:p>
          <a:p>
            <a:pPr lvl="1">
              <a:lnSpc>
                <a:spcPct val="100000"/>
              </a:lnSpc>
              <a:spcBef>
                <a:spcPts val="800"/>
              </a:spcBef>
            </a:pPr>
            <a:r>
              <a:rPr lang="en-US"/>
              <a:t>Second level</a:t>
            </a:r>
          </a:p>
          <a:p>
            <a:pPr lvl="2">
              <a:lnSpc>
                <a:spcPct val="100000"/>
              </a:lnSpc>
              <a:spcBef>
                <a:spcPts val="800"/>
              </a:spcBef>
            </a:pPr>
            <a:r>
              <a:rPr lang="en-US"/>
              <a:t>Third level</a:t>
            </a:r>
          </a:p>
          <a:p>
            <a:pPr lvl="3">
              <a:lnSpc>
                <a:spcPct val="100000"/>
              </a:lnSpc>
              <a:spcBef>
                <a:spcPts val="800"/>
              </a:spcBef>
            </a:pPr>
            <a:r>
              <a:rPr lang="en-US"/>
              <a:t>Fourth level</a:t>
            </a:r>
          </a:p>
          <a:p>
            <a:pPr lvl="4">
              <a:lnSpc>
                <a:spcPct val="100000"/>
              </a:lnSpc>
              <a:spcBef>
                <a:spcPts val="800"/>
              </a:spcBef>
            </a:pPr>
            <a:r>
              <a:rPr lang="en-US"/>
              <a:t>Fifth level</a:t>
            </a:r>
            <a:endParaRPr lang="en-US" dirty="0"/>
          </a:p>
        </p:txBody>
      </p:sp>
      <p:sp>
        <p:nvSpPr>
          <p:cNvPr id="7" name="Date Placeholder 6"/>
          <p:cNvSpPr>
            <a:spLocks noGrp="1"/>
          </p:cNvSpPr>
          <p:nvPr>
            <p:ph type="dt" sz="half" idx="10"/>
          </p:nvPr>
        </p:nvSpPr>
        <p:spPr/>
        <p:txBody>
          <a:bodyPr numCol="1"/>
          <a:lstStyle/>
          <a:p>
            <a:endParaRPr lang="tr-TR"/>
          </a:p>
        </p:txBody>
      </p:sp>
      <p:sp>
        <p:nvSpPr>
          <p:cNvPr id="8" name="Footer Placeholder 7"/>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9" name="Slide Number Placeholder 8"/>
          <p:cNvSpPr>
            <a:spLocks noGrp="1"/>
          </p:cNvSpPr>
          <p:nvPr>
            <p:ph type="sldNum" sz="quarter" idx="12"/>
          </p:nvPr>
        </p:nvSpPr>
        <p:spPr/>
        <p:txBody>
          <a:bodyPr numCol="1"/>
          <a:lstStyle/>
          <a:p>
            <a:fld id="{B9540363-FC45-4F8B-A755-0F47160913FD}" type="slidenum">
              <a:rPr lang="tr-TR" smtClean="0"/>
              <a:t>‹#›</a:t>
            </a:fld>
            <a:endParaRPr lang="tr-TR"/>
          </a:p>
        </p:txBody>
      </p:sp>
      <p:sp>
        <p:nvSpPr>
          <p:cNvPr id="10" name="Text Placeholder 4"/>
          <p:cNvSpPr>
            <a:spLocks noGrp="1"/>
          </p:cNvSpPr>
          <p:nvPr>
            <p:ph type="body" sz="quarter" idx="13"/>
          </p:nvPr>
        </p:nvSpPr>
        <p:spPr>
          <a:xfrm>
            <a:off x="419100" y="1767860"/>
            <a:ext cx="5236128" cy="417807"/>
          </a:xfrm>
        </p:spPr>
        <p:txBody>
          <a:bodyPr numCol="1" anchor="b"/>
          <a:lstStyle>
            <a:lvl1pPr marL="0" indent="0">
              <a:lnSpc>
                <a:spcPct val="110000"/>
              </a:lnSpc>
              <a:spcBef>
                <a:spcPts val="2400"/>
              </a:spcBef>
              <a:buNone/>
              <a:defRPr sz="2667" b="0">
                <a:latin typeface="+mj-lt"/>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Tree>
    <p:extLst>
      <p:ext uri="{BB962C8B-B14F-4D97-AF65-F5344CB8AC3E}">
        <p14:creationId xmlns:p14="http://schemas.microsoft.com/office/powerpoint/2010/main" val="35534413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mparison Left_Image Right">
    <p:spTree>
      <p:nvGrpSpPr>
        <p:cNvPr id="1" name=""/>
        <p:cNvGrpSpPr/>
        <p:nvPr/>
      </p:nvGrpSpPr>
      <p:grpSpPr>
        <a:xfrm>
          <a:off x="0" y="0"/>
          <a:ext cx="0" cy="0"/>
          <a:chOff x="0" y="0"/>
          <a:chExt cx="0" cy="0"/>
        </a:xfrm>
      </p:grpSpPr>
      <p:sp>
        <p:nvSpPr>
          <p:cNvPr id="2" name="Title 1"/>
          <p:cNvSpPr>
            <a:spLocks noGrp="1"/>
          </p:cNvSpPr>
          <p:nvPr>
            <p:ph type="title"/>
          </p:nvPr>
        </p:nvSpPr>
        <p:spPr>
          <a:xfrm>
            <a:off x="412750" y="707137"/>
            <a:ext cx="11366500" cy="410369"/>
          </a:xfrm>
        </p:spPr>
        <p:txBody>
          <a:bodyPr numCol="1"/>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12749" y="1736747"/>
            <a:ext cx="5234072" cy="417807"/>
          </a:xfrm>
        </p:spPr>
        <p:txBody>
          <a:bodyPr vert="horz" wrap="square" lIns="0" tIns="0" rIns="0" bIns="0" numCol="1" rtlCol="0" anchor="b">
            <a:spAutoFit/>
          </a:bodyPr>
          <a:lstStyle>
            <a:lvl1pPr>
              <a:defRPr lang="en-US" sz="2667" b="0" dirty="0" smtClean="0"/>
            </a:lvl1pPr>
          </a:lstStyle>
          <a:p>
            <a:pPr lvl="0">
              <a:lnSpc>
                <a:spcPct val="110000"/>
              </a:lnSpc>
              <a:spcBef>
                <a:spcPts val="2400"/>
              </a:spcBef>
            </a:pPr>
            <a:r>
              <a:rPr lang="en-US"/>
              <a:t>Click to edit Master text styles</a:t>
            </a:r>
          </a:p>
        </p:txBody>
      </p:sp>
      <p:sp>
        <p:nvSpPr>
          <p:cNvPr id="4" name="Content Placeholder 3"/>
          <p:cNvSpPr>
            <a:spLocks noGrp="1"/>
          </p:cNvSpPr>
          <p:nvPr>
            <p:ph sz="half" idx="2"/>
          </p:nvPr>
        </p:nvSpPr>
        <p:spPr>
          <a:xfrm>
            <a:off x="412749" y="2379359"/>
            <a:ext cx="5234072" cy="1395254"/>
          </a:xfrm>
        </p:spPr>
        <p:txBody>
          <a:bodyPr vert="horz" wrap="square" lIns="0" tIns="0" rIns="0" bIns="0" numCol="1" rtlCol="0">
            <a:spAutoFit/>
          </a:bodyPr>
          <a:lstStyle>
            <a:lvl1pPr>
              <a:defRPr lang="en-US" smtClean="0"/>
            </a:lvl1pPr>
            <a:lvl2pPr>
              <a:defRPr lang="en-US" smtClean="0"/>
            </a:lvl2pPr>
            <a:lvl3pPr>
              <a:defRPr lang="en-US" smtClean="0"/>
            </a:lvl3pPr>
            <a:lvl4pPr>
              <a:defRPr lang="en-US" smtClean="0"/>
            </a:lvl4pPr>
            <a:lvl5pPr>
              <a:defRPr lang="en-US" dirty="0"/>
            </a:lvl5pPr>
          </a:lstStyle>
          <a:p>
            <a:pPr lvl="0">
              <a:lnSpc>
                <a:spcPct val="100000"/>
              </a:lnSpc>
              <a:spcBef>
                <a:spcPts val="800"/>
              </a:spcBef>
            </a:pPr>
            <a:r>
              <a:rPr lang="en-US"/>
              <a:t>Click to edit Master text styles</a:t>
            </a:r>
          </a:p>
          <a:p>
            <a:pPr lvl="1">
              <a:lnSpc>
                <a:spcPct val="100000"/>
              </a:lnSpc>
              <a:spcBef>
                <a:spcPts val="800"/>
              </a:spcBef>
            </a:pPr>
            <a:r>
              <a:rPr lang="en-US"/>
              <a:t>Second level</a:t>
            </a:r>
          </a:p>
          <a:p>
            <a:pPr lvl="2">
              <a:lnSpc>
                <a:spcPct val="100000"/>
              </a:lnSpc>
              <a:spcBef>
                <a:spcPts val="800"/>
              </a:spcBef>
            </a:pPr>
            <a:r>
              <a:rPr lang="en-US"/>
              <a:t>Third level</a:t>
            </a:r>
          </a:p>
          <a:p>
            <a:pPr lvl="3">
              <a:lnSpc>
                <a:spcPct val="100000"/>
              </a:lnSpc>
              <a:spcBef>
                <a:spcPts val="800"/>
              </a:spcBef>
            </a:pPr>
            <a:r>
              <a:rPr lang="en-US"/>
              <a:t>Fourth level</a:t>
            </a:r>
          </a:p>
          <a:p>
            <a:pPr lvl="4">
              <a:lnSpc>
                <a:spcPct val="100000"/>
              </a:lnSpc>
              <a:spcBef>
                <a:spcPts val="800"/>
              </a:spcBef>
            </a:pPr>
            <a:r>
              <a:rPr lang="en-US"/>
              <a:t>Fifth level</a:t>
            </a:r>
            <a:endParaRPr lang="en-US" dirty="0"/>
          </a:p>
        </p:txBody>
      </p:sp>
      <p:sp>
        <p:nvSpPr>
          <p:cNvPr id="7" name="Date Placeholder 6"/>
          <p:cNvSpPr>
            <a:spLocks noGrp="1"/>
          </p:cNvSpPr>
          <p:nvPr>
            <p:ph type="dt" sz="half" idx="10"/>
          </p:nvPr>
        </p:nvSpPr>
        <p:spPr/>
        <p:txBody>
          <a:bodyPr numCol="1"/>
          <a:lstStyle/>
          <a:p>
            <a:endParaRPr lang="tr-TR"/>
          </a:p>
        </p:txBody>
      </p:sp>
      <p:sp>
        <p:nvSpPr>
          <p:cNvPr id="8" name="Footer Placeholder 7"/>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9" name="Slide Number Placeholder 8"/>
          <p:cNvSpPr>
            <a:spLocks noGrp="1"/>
          </p:cNvSpPr>
          <p:nvPr>
            <p:ph type="sldNum" sz="quarter" idx="12"/>
          </p:nvPr>
        </p:nvSpPr>
        <p:spPr/>
        <p:txBody>
          <a:bodyPr numCol="1"/>
          <a:lstStyle/>
          <a:p>
            <a:fld id="{B9540363-FC45-4F8B-A755-0F47160913FD}" type="slidenum">
              <a:rPr lang="tr-TR" smtClean="0"/>
              <a:t>‹#›</a:t>
            </a:fld>
            <a:endParaRPr lang="tr-TR"/>
          </a:p>
        </p:txBody>
      </p:sp>
      <p:sp>
        <p:nvSpPr>
          <p:cNvPr id="12" name="Picture Placeholder 11"/>
          <p:cNvSpPr>
            <a:spLocks noGrp="1"/>
          </p:cNvSpPr>
          <p:nvPr>
            <p:ph type="pic" sz="quarter" idx="13"/>
          </p:nvPr>
        </p:nvSpPr>
        <p:spPr>
          <a:xfrm>
            <a:off x="6187018" y="1742865"/>
            <a:ext cx="5592233" cy="287323"/>
          </a:xfrm>
          <a:solidFill>
            <a:schemeClr val="bg1">
              <a:lumMod val="95000"/>
            </a:schemeClr>
          </a:solidFill>
        </p:spPr>
        <p:txBody>
          <a:bodyPr numCol="1"/>
          <a:lstStyle/>
          <a:p>
            <a:r>
              <a:rPr lang="en-US"/>
              <a:t>Click icon to add picture</a:t>
            </a:r>
          </a:p>
        </p:txBody>
      </p:sp>
    </p:spTree>
    <p:extLst>
      <p:ext uri="{BB962C8B-B14F-4D97-AF65-F5344CB8AC3E}">
        <p14:creationId xmlns:p14="http://schemas.microsoft.com/office/powerpoint/2010/main" val="2548016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Two under Text">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p>
            <a:r>
              <a:rPr lang="en-US" noProof="0"/>
              <a:t>Click to edit Master title style</a:t>
            </a:r>
            <a:endParaRPr lang="en-GB" noProof="0"/>
          </a:p>
        </p:txBody>
      </p:sp>
      <p:sp>
        <p:nvSpPr>
          <p:cNvPr id="28" name="Content Placeholder 26"/>
          <p:cNvSpPr>
            <a:spLocks noGrp="1"/>
          </p:cNvSpPr>
          <p:nvPr>
            <p:ph sz="quarter" idx="14"/>
          </p:nvPr>
        </p:nvSpPr>
        <p:spPr>
          <a:xfrm>
            <a:off x="711200" y="3352800"/>
            <a:ext cx="5283200" cy="28194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1" name="Content Placeholder 26"/>
          <p:cNvSpPr>
            <a:spLocks noGrp="1"/>
          </p:cNvSpPr>
          <p:nvPr>
            <p:ph sz="quarter" idx="15"/>
          </p:nvPr>
        </p:nvSpPr>
        <p:spPr>
          <a:xfrm>
            <a:off x="6197601" y="3352800"/>
            <a:ext cx="5283201" cy="28194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2"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33" name="TextBox 32"/>
          <p:cNvSpPr txBox="1"/>
          <p:nvPr/>
        </p:nvSpPr>
        <p:spPr>
          <a:xfrm>
            <a:off x="711200" y="6477001"/>
            <a:ext cx="3454400" cy="152400"/>
          </a:xfrm>
          <a:prstGeom prst="rect">
            <a:avLst/>
          </a:prstGeom>
          <a:noFill/>
        </p:spPr>
        <p:txBody>
          <a:bodyPr vert="horz" wrap="square" lIns="0" tIns="0" rIns="0" bIns="0" rtlCol="0" anchor="t" anchorCtr="0">
            <a:noAutofit/>
          </a:bodyPr>
          <a:lstStyle/>
          <a:p>
            <a:r>
              <a:rPr lang="en-GB" sz="750">
                <a:solidFill>
                  <a:srgbClr val="000000"/>
                </a:solidFill>
                <a:cs typeface="Arial" pitchFamily="34" charset="0"/>
              </a:rPr>
              <a:t>PwC</a:t>
            </a:r>
          </a:p>
        </p:txBody>
      </p:sp>
      <p:sp>
        <p:nvSpPr>
          <p:cNvPr id="13" name="Text Placeholder 12"/>
          <p:cNvSpPr>
            <a:spLocks noGrp="1"/>
          </p:cNvSpPr>
          <p:nvPr>
            <p:ph type="body" sz="quarter" idx="16"/>
          </p:nvPr>
        </p:nvSpPr>
        <p:spPr>
          <a:xfrm>
            <a:off x="711200" y="1752600"/>
            <a:ext cx="10769600" cy="1447800"/>
          </a:xfrm>
        </p:spPr>
        <p:txBody>
          <a:bodyPr/>
          <a:lstStyle/>
          <a:p>
            <a:pPr lvl="0"/>
            <a:r>
              <a:rPr lang="en-US" noProof="0"/>
              <a:t>Click to edit Master text styles</a:t>
            </a:r>
          </a:p>
        </p:txBody>
      </p:sp>
      <p:sp>
        <p:nvSpPr>
          <p:cNvPr id="11"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2"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29512465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Date Placeholder 2"/>
          <p:cNvSpPr>
            <a:spLocks noGrp="1"/>
          </p:cNvSpPr>
          <p:nvPr>
            <p:ph type="dt" sz="half" idx="10"/>
          </p:nvPr>
        </p:nvSpPr>
        <p:spPr/>
        <p:txBody>
          <a:bodyPr numCol="1"/>
          <a:lstStyle/>
          <a:p>
            <a:endParaRPr lang="tr-TR"/>
          </a:p>
        </p:txBody>
      </p:sp>
      <p:sp>
        <p:nvSpPr>
          <p:cNvPr id="4" name="Footer Placeholder 3"/>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5" name="Slide Number Placeholder 4"/>
          <p:cNvSpPr>
            <a:spLocks noGrp="1"/>
          </p:cNvSpPr>
          <p:nvPr>
            <p:ph type="sldNum" sz="quarter" idx="12"/>
          </p:nvPr>
        </p:nvSpPr>
        <p:spPr/>
        <p:txBody>
          <a:bodyPr numCol="1"/>
          <a:lstStyle/>
          <a:p>
            <a:fld id="{B9540363-FC45-4F8B-A755-0F47160913FD}" type="slidenum">
              <a:rPr lang="tr-TR" smtClean="0"/>
              <a:t>‹#›</a:t>
            </a:fld>
            <a:endParaRPr lang="tr-TR"/>
          </a:p>
        </p:txBody>
      </p:sp>
    </p:spTree>
    <p:extLst>
      <p:ext uri="{BB962C8B-B14F-4D97-AF65-F5344CB8AC3E}">
        <p14:creationId xmlns:p14="http://schemas.microsoft.com/office/powerpoint/2010/main" val="22696231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sp>
        <p:nvSpPr>
          <p:cNvPr id="13"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 name="Title 1"/>
          <p:cNvSpPr>
            <a:spLocks noGrp="1"/>
          </p:cNvSpPr>
          <p:nvPr>
            <p:ph type="title" hasCustomPrompt="1"/>
          </p:nvPr>
        </p:nvSpPr>
        <p:spPr>
          <a:xfrm>
            <a:off x="412750" y="518650"/>
            <a:ext cx="11366500" cy="656591"/>
          </a:xfrm>
        </p:spPr>
        <p:txBody>
          <a:bodyPr numCol="1"/>
          <a:lstStyle>
            <a:lvl1pPr>
              <a:defRPr sz="4267"/>
            </a:lvl1pPr>
          </a:lstStyle>
          <a:p>
            <a:r>
              <a:rPr lang="en-US" dirty="0"/>
              <a:t>Thank you!</a:t>
            </a:r>
          </a:p>
        </p:txBody>
      </p:sp>
      <p:sp>
        <p:nvSpPr>
          <p:cNvPr id="3" name="Date Placeholder 2"/>
          <p:cNvSpPr>
            <a:spLocks noGrp="1"/>
          </p:cNvSpPr>
          <p:nvPr>
            <p:ph type="dt" sz="half" idx="10"/>
          </p:nvPr>
        </p:nvSpPr>
        <p:spPr/>
        <p:txBody>
          <a:bodyPr numCol="1"/>
          <a:lstStyle/>
          <a:p>
            <a:endParaRPr lang="tr-TR"/>
          </a:p>
        </p:txBody>
      </p:sp>
      <p:sp>
        <p:nvSpPr>
          <p:cNvPr id="4" name="Footer Placeholder 3"/>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5" name="Slide Number Placeholder 4"/>
          <p:cNvSpPr>
            <a:spLocks noGrp="1"/>
          </p:cNvSpPr>
          <p:nvPr>
            <p:ph type="sldNum" sz="quarter" idx="12"/>
          </p:nvPr>
        </p:nvSpPr>
        <p:spPr/>
        <p:txBody>
          <a:bodyPr numCol="1"/>
          <a:lstStyle/>
          <a:p>
            <a:fld id="{B9540363-FC45-4F8B-A755-0F47160913FD}" type="slidenum">
              <a:rPr lang="tr-TR" smtClean="0"/>
              <a:t>‹#›</a:t>
            </a:fld>
            <a:endParaRPr lang="tr-TR"/>
          </a:p>
        </p:txBody>
      </p:sp>
      <p:sp>
        <p:nvSpPr>
          <p:cNvPr id="9" name="Text Placeholder 8"/>
          <p:cNvSpPr>
            <a:spLocks noGrp="1"/>
          </p:cNvSpPr>
          <p:nvPr>
            <p:ph type="body" sz="quarter" idx="13"/>
          </p:nvPr>
        </p:nvSpPr>
        <p:spPr>
          <a:xfrm>
            <a:off x="412751" y="4990008"/>
            <a:ext cx="6269567" cy="120289"/>
          </a:xfrm>
        </p:spPr>
        <p:txBody>
          <a:bodyPr numCol="1"/>
          <a:lstStyle>
            <a:lvl1pPr>
              <a:lnSpc>
                <a:spcPct val="105000"/>
              </a:lnSpc>
              <a:spcBef>
                <a:spcPts val="0"/>
              </a:spcBef>
              <a:defRPr sz="800">
                <a:solidFill>
                  <a:schemeClr val="tx1"/>
                </a:solidFill>
                <a:latin typeface="+mn-lt"/>
              </a:defRPr>
            </a:lvl1pPr>
          </a:lstStyle>
          <a:p>
            <a:pPr lvl="0"/>
            <a:r>
              <a:rPr lang="en-US"/>
              <a:t>Click to edit Master text styles</a:t>
            </a:r>
          </a:p>
        </p:txBody>
      </p:sp>
      <p:sp>
        <p:nvSpPr>
          <p:cNvPr id="8" name="TextBox 7"/>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Tree>
    <p:extLst>
      <p:ext uri="{BB962C8B-B14F-4D97-AF65-F5344CB8AC3E}">
        <p14:creationId xmlns:p14="http://schemas.microsoft.com/office/powerpoint/2010/main" val="1805983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Gallery 1">
    <p:spTree>
      <p:nvGrpSpPr>
        <p:cNvPr id="1" name=""/>
        <p:cNvGrpSpPr/>
        <p:nvPr/>
      </p:nvGrpSpPr>
      <p:grpSpPr>
        <a:xfrm>
          <a:off x="0" y="0"/>
          <a:ext cx="0" cy="0"/>
          <a:chOff x="0" y="0"/>
          <a:chExt cx="0" cy="0"/>
        </a:xfrm>
      </p:grpSpPr>
      <p:sp>
        <p:nvSpPr>
          <p:cNvPr id="13" name="Picture Placeholder 12"/>
          <p:cNvSpPr>
            <a:spLocks noGrp="1"/>
          </p:cNvSpPr>
          <p:nvPr>
            <p:ph type="pic" sz="quarter" idx="15"/>
          </p:nvPr>
        </p:nvSpPr>
        <p:spPr>
          <a:xfrm>
            <a:off x="1" y="1"/>
            <a:ext cx="6317691" cy="287323"/>
          </a:xfrm>
        </p:spPr>
        <p:txBody>
          <a:bodyPr numCol="1"/>
          <a:lstStyle/>
          <a:p>
            <a:r>
              <a:rPr lang="en-US"/>
              <a:t>Click icon to add picture</a:t>
            </a:r>
            <a:endParaRPr lang="en-US" dirty="0"/>
          </a:p>
        </p:txBody>
      </p:sp>
      <p:sp>
        <p:nvSpPr>
          <p:cNvPr id="3" name="Date Placeholder 2"/>
          <p:cNvSpPr>
            <a:spLocks noGrp="1"/>
          </p:cNvSpPr>
          <p:nvPr>
            <p:ph type="dt" sz="half" idx="10"/>
          </p:nvPr>
        </p:nvSpPr>
        <p:spPr/>
        <p:txBody>
          <a:bodyPr numCol="1"/>
          <a:lstStyle/>
          <a:p>
            <a:endParaRPr lang="tr-TR"/>
          </a:p>
        </p:txBody>
      </p:sp>
      <p:sp>
        <p:nvSpPr>
          <p:cNvPr id="4" name="Footer Placeholder 3"/>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5" name="Slide Number Placeholder 4"/>
          <p:cNvSpPr>
            <a:spLocks noGrp="1"/>
          </p:cNvSpPr>
          <p:nvPr>
            <p:ph type="sldNum" sz="quarter" idx="12"/>
          </p:nvPr>
        </p:nvSpPr>
        <p:spPr/>
        <p:txBody>
          <a:bodyPr numCol="1"/>
          <a:lstStyle/>
          <a:p>
            <a:fld id="{B9540363-FC45-4F8B-A755-0F47160913FD}" type="slidenum">
              <a:rPr lang="tr-TR" smtClean="0"/>
              <a:t>‹#›</a:t>
            </a:fld>
            <a:endParaRPr lang="tr-TR"/>
          </a:p>
        </p:txBody>
      </p:sp>
      <p:sp>
        <p:nvSpPr>
          <p:cNvPr id="7" name="Content Placeholder 2"/>
          <p:cNvSpPr>
            <a:spLocks noGrp="1"/>
          </p:cNvSpPr>
          <p:nvPr>
            <p:ph idx="14"/>
          </p:nvPr>
        </p:nvSpPr>
        <p:spPr>
          <a:xfrm>
            <a:off x="415926" y="5906188"/>
            <a:ext cx="3544183" cy="281480"/>
          </a:xfrm>
        </p:spPr>
        <p:txBody>
          <a:bodyPr numCol="1">
            <a:noAutofit/>
          </a:bodyPr>
          <a:lstStyle>
            <a:lvl1pPr>
              <a:spcBef>
                <a:spcPts val="800"/>
              </a:spcBef>
              <a:tabLst>
                <a:tab pos="380990" algn="l"/>
              </a:tabLst>
              <a:defRPr sz="1067" cap="none" baseline="0">
                <a:solidFill>
                  <a:schemeClr val="bg1"/>
                </a:solidFill>
                <a:latin typeface="+mn-lt"/>
              </a:defRPr>
            </a:lvl1pPr>
          </a:lstStyle>
          <a:p>
            <a:pPr lvl="0"/>
            <a:r>
              <a:rPr lang="en-US"/>
              <a:t>Click to edit Master text styles</a:t>
            </a:r>
          </a:p>
        </p:txBody>
      </p:sp>
      <p:cxnSp>
        <p:nvCxnSpPr>
          <p:cNvPr id="8" name="Straight Connector 7"/>
          <p:cNvCxnSpPr/>
          <p:nvPr/>
        </p:nvCxnSpPr>
        <p:spPr>
          <a:xfrm>
            <a:off x="415926" y="5694197"/>
            <a:ext cx="3683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92868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numCol="1"/>
          <a:lstStyle/>
          <a:p>
            <a:endParaRPr lang="tr-TR"/>
          </a:p>
        </p:txBody>
      </p:sp>
      <p:sp>
        <p:nvSpPr>
          <p:cNvPr id="3" name="Footer Placeholder 2"/>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4" name="Slide Number Placeholder 3"/>
          <p:cNvSpPr>
            <a:spLocks noGrp="1"/>
          </p:cNvSpPr>
          <p:nvPr>
            <p:ph type="sldNum" sz="quarter" idx="12"/>
          </p:nvPr>
        </p:nvSpPr>
        <p:spPr/>
        <p:txBody>
          <a:bodyPr numCol="1"/>
          <a:lstStyle/>
          <a:p>
            <a:fld id="{B9540363-FC45-4F8B-A755-0F47160913FD}" type="slidenum">
              <a:rPr lang="tr-TR" smtClean="0"/>
              <a:t>‹#›</a:t>
            </a:fld>
            <a:endParaRPr lang="tr-TR"/>
          </a:p>
        </p:txBody>
      </p:sp>
    </p:spTree>
    <p:extLst>
      <p:ext uri="{BB962C8B-B14F-4D97-AF65-F5344CB8AC3E}">
        <p14:creationId xmlns:p14="http://schemas.microsoft.com/office/powerpoint/2010/main" val="698083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3_Empty no Footer">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962" t="455" r="56200" b="12899"/>
          <a:stretch/>
        </p:blipFill>
        <p:spPr>
          <a:xfrm rot="5400000" flipV="1">
            <a:off x="342187" y="3847384"/>
            <a:ext cx="2668431" cy="3352802"/>
          </a:xfrm>
          <a:prstGeom prst="rect">
            <a:avLst/>
          </a:prstGeom>
        </p:spPr>
      </p:pic>
      <p:cxnSp>
        <p:nvCxnSpPr>
          <p:cNvPr id="4" name="Straight Connector 3"/>
          <p:cNvCxnSpPr/>
          <p:nvPr/>
        </p:nvCxnSpPr>
        <p:spPr>
          <a:xfrm>
            <a:off x="0" y="4267200"/>
            <a:ext cx="12192000" cy="0"/>
          </a:xfrm>
          <a:prstGeom prst="line">
            <a:avLst/>
          </a:prstGeom>
          <a:ln w="38100" cmpd="sng">
            <a:solidFill>
              <a:srgbClr val="620B1A"/>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103914" y="4501934"/>
            <a:ext cx="6223000" cy="732511"/>
          </a:xfrm>
        </p:spPr>
        <p:txBody>
          <a:bodyPr/>
          <a:lstStyle>
            <a:lvl1pPr>
              <a:lnSpc>
                <a:spcPct val="100000"/>
              </a:lnSpc>
              <a:defRPr sz="3200" baseline="0">
                <a:solidFill>
                  <a:schemeClr val="tx2"/>
                </a:solidFill>
              </a:defRPr>
            </a:lvl1pPr>
          </a:lstStyle>
          <a:p>
            <a:r>
              <a:rPr lang="en-US" noProof="0"/>
              <a:t>Click to edit Master title style</a:t>
            </a:r>
            <a:endParaRPr lang="en-GB" noProof="0" dirty="0"/>
          </a:p>
        </p:txBody>
      </p:sp>
    </p:spTree>
    <p:extLst>
      <p:ext uri="{BB962C8B-B14F-4D97-AF65-F5344CB8AC3E}">
        <p14:creationId xmlns:p14="http://schemas.microsoft.com/office/powerpoint/2010/main" val="39840432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0954" y="2710131"/>
            <a:ext cx="5685047" cy="1181863"/>
          </a:xfrm>
        </p:spPr>
        <p:txBody>
          <a:bodyPr wrap="square" lIns="0" tIns="0" rIns="0" bIns="0" numCol="1" anchor="t" anchorCtr="0">
            <a:spAutoFit/>
          </a:bodyPr>
          <a:lstStyle>
            <a:lvl1pPr algn="l">
              <a:lnSpc>
                <a:spcPct val="90000"/>
              </a:lnSpc>
              <a:spcBef>
                <a:spcPts val="800"/>
              </a:spcBef>
              <a:defRPr sz="4267" b="0">
                <a:solidFill>
                  <a:schemeClr val="tx1"/>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410953" y="1505626"/>
            <a:ext cx="5676323" cy="1181863"/>
          </a:xfrm>
        </p:spPr>
        <p:txBody>
          <a:bodyPr wrap="square" lIns="0" tIns="0" rIns="0" bIns="0" numCol="1" anchor="b" anchorCtr="0">
            <a:spAutoFit/>
          </a:bodyPr>
          <a:lstStyle>
            <a:lvl1pPr marL="0" indent="0" algn="l">
              <a:lnSpc>
                <a:spcPct val="90000"/>
              </a:lnSpc>
              <a:spcBef>
                <a:spcPts val="800"/>
              </a:spcBef>
              <a:buNone/>
              <a:defRPr sz="4267">
                <a:solidFill>
                  <a:schemeClr val="bg1"/>
                </a:solidFill>
                <a:latin typeface="+mj-lt"/>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02227" y="7672845"/>
            <a:ext cx="3860800" cy="123111"/>
          </a:xfrm>
          <a:prstGeom prst="rect">
            <a:avLst/>
          </a:prstGeom>
        </p:spPr>
        <p:txBody>
          <a:bodyPr numCol="1"/>
          <a:lstStyle/>
          <a:p>
            <a:endParaRPr lang="tr-TR"/>
          </a:p>
        </p:txBody>
      </p:sp>
      <p:sp>
        <p:nvSpPr>
          <p:cNvPr id="6" name="Slide Number Placeholder 5"/>
          <p:cNvSpPr>
            <a:spLocks noGrp="1"/>
          </p:cNvSpPr>
          <p:nvPr>
            <p:ph type="sldNum" sz="quarter" idx="12"/>
          </p:nvPr>
        </p:nvSpPr>
        <p:spPr>
          <a:xfrm>
            <a:off x="8824860" y="7277834"/>
            <a:ext cx="2844800" cy="164148"/>
          </a:xfrm>
        </p:spPr>
        <p:txBody>
          <a:bodyPr numCol="1"/>
          <a:lstStyle/>
          <a:p>
            <a:fld id="{B9540363-FC45-4F8B-A755-0F47160913FD}" type="slidenum">
              <a:rPr lang="tr-TR" smtClean="0"/>
              <a:t>‹#›</a:t>
            </a:fld>
            <a:endParaRPr lang="tr-TR"/>
          </a:p>
        </p:txBody>
      </p:sp>
      <p:sp>
        <p:nvSpPr>
          <p:cNvPr id="21" name="Text Placeholder 20"/>
          <p:cNvSpPr>
            <a:spLocks noGrp="1"/>
          </p:cNvSpPr>
          <p:nvPr>
            <p:ph type="body" sz="quarter" idx="13"/>
          </p:nvPr>
        </p:nvSpPr>
        <p:spPr>
          <a:xfrm>
            <a:off x="412752" y="507141"/>
            <a:ext cx="4565649" cy="287259"/>
          </a:xfrm>
        </p:spPr>
        <p:txBody>
          <a:bodyPr numCol="1"/>
          <a:lstStyle>
            <a:lvl1pPr marL="0" indent="0">
              <a:buNone/>
              <a:defRPr sz="1867">
                <a:solidFill>
                  <a:schemeClr val="bg1"/>
                </a:solidFill>
                <a:latin typeface="+mj-lt"/>
              </a:defRPr>
            </a:lvl1pPr>
          </a:lstStyle>
          <a:p>
            <a:pPr lvl="0"/>
            <a:r>
              <a:rPr lang="en-US"/>
              <a:t>Click to edit Master text styles</a:t>
            </a:r>
          </a:p>
        </p:txBody>
      </p:sp>
      <p:sp>
        <p:nvSpPr>
          <p:cNvPr id="24" name="Text Placeholder 23"/>
          <p:cNvSpPr>
            <a:spLocks noGrp="1"/>
          </p:cNvSpPr>
          <p:nvPr>
            <p:ph type="body" sz="quarter" idx="14"/>
          </p:nvPr>
        </p:nvSpPr>
        <p:spPr>
          <a:xfrm>
            <a:off x="9159575" y="5999538"/>
            <a:ext cx="2587912" cy="328295"/>
          </a:xfrm>
        </p:spPr>
        <p:txBody>
          <a:bodyPr numCol="1"/>
          <a:lstStyle>
            <a:lvl1pPr marL="0" indent="0" algn="r">
              <a:spcBef>
                <a:spcPts val="0"/>
              </a:spcBef>
              <a:buNone/>
              <a:defRPr sz="1067">
                <a:solidFill>
                  <a:schemeClr val="bg1"/>
                </a:solidFill>
                <a:latin typeface="+mj-lt"/>
              </a:defRPr>
            </a:lvl1pPr>
            <a:lvl2pPr marL="609585" indent="0" algn="r">
              <a:spcBef>
                <a:spcPts val="0"/>
              </a:spcBef>
              <a:buNone/>
              <a:defRPr sz="1067" i="1">
                <a:solidFill>
                  <a:schemeClr val="bg1"/>
                </a:solidFill>
                <a:latin typeface="+mj-lt"/>
              </a:defRPr>
            </a:lvl2pPr>
          </a:lstStyle>
          <a:p>
            <a:pPr lvl="0"/>
            <a:r>
              <a:rPr lang="en-US"/>
              <a:t>Click to edit Master text styles</a:t>
            </a:r>
          </a:p>
          <a:p>
            <a:pPr lvl="1"/>
            <a:r>
              <a:rPr lang="en-US"/>
              <a:t>Second level</a:t>
            </a:r>
          </a:p>
        </p:txBody>
      </p:sp>
      <p:sp>
        <p:nvSpPr>
          <p:cNvPr id="11"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12" name="Picture 4">
            <a:extLst>
              <a:ext uri="{FF2B5EF4-FFF2-40B4-BE49-F238E27FC236}">
                <a16:creationId xmlns:a16="http://schemas.microsoft.com/office/drawing/2014/main" id="{37430B51-8F92-D546-ADED-CD60245400B6}"/>
              </a:ext>
            </a:extLst>
          </p:cNvPr>
          <p:cNvPicPr>
            <a:picLocks noChangeAspect="1" noChangeArrowheads="1"/>
          </p:cNvPicPr>
          <p:nvPr/>
        </p:nvPicPr>
        <p:blipFill>
          <a:blip r:embed="rId2"/>
          <a:stretch>
            <a:fillRect/>
          </a:stretch>
        </p:blipFill>
        <p:spPr>
          <a:xfrm>
            <a:off x="441457" y="5527835"/>
            <a:ext cx="1024128" cy="778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4671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Title Slid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0954" y="2710131"/>
            <a:ext cx="5685047" cy="1181863"/>
          </a:xfrm>
        </p:spPr>
        <p:txBody>
          <a:bodyPr wrap="square" lIns="0" tIns="0" rIns="0" bIns="0" numCol="1" anchor="t" anchorCtr="0">
            <a:spAutoFit/>
          </a:bodyPr>
          <a:lstStyle>
            <a:lvl1pPr algn="l">
              <a:lnSpc>
                <a:spcPct val="90000"/>
              </a:lnSpc>
              <a:spcBef>
                <a:spcPts val="800"/>
              </a:spcBef>
              <a:defRPr sz="4267" b="0">
                <a:solidFill>
                  <a:schemeClr val="tx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410953" y="1505626"/>
            <a:ext cx="5676323" cy="1181863"/>
          </a:xfrm>
        </p:spPr>
        <p:txBody>
          <a:bodyPr wrap="square" lIns="0" tIns="0" rIns="0" bIns="0" numCol="1" anchor="b" anchorCtr="0">
            <a:spAutoFit/>
          </a:bodyPr>
          <a:lstStyle>
            <a:lvl1pPr marL="0" indent="0" algn="l">
              <a:lnSpc>
                <a:spcPct val="90000"/>
              </a:lnSpc>
              <a:spcBef>
                <a:spcPts val="800"/>
              </a:spcBef>
              <a:buNone/>
              <a:defRPr sz="4267">
                <a:solidFill>
                  <a:schemeClr val="bg1"/>
                </a:solidFill>
                <a:latin typeface="+mj-lt"/>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255097" y="7645447"/>
            <a:ext cx="3860800" cy="123111"/>
          </a:xfrm>
          <a:prstGeom prst="rect">
            <a:avLst/>
          </a:prstGeom>
        </p:spPr>
        <p:txBody>
          <a:bodyPr numCol="1"/>
          <a:lstStyle/>
          <a:p>
            <a:endParaRPr lang="tr-TR"/>
          </a:p>
        </p:txBody>
      </p:sp>
      <p:sp>
        <p:nvSpPr>
          <p:cNvPr id="6" name="Slide Number Placeholder 5"/>
          <p:cNvSpPr>
            <a:spLocks noGrp="1"/>
          </p:cNvSpPr>
          <p:nvPr>
            <p:ph type="sldNum" sz="quarter" idx="12"/>
          </p:nvPr>
        </p:nvSpPr>
        <p:spPr>
          <a:xfrm>
            <a:off x="8934451" y="7236738"/>
            <a:ext cx="2844800" cy="164148"/>
          </a:xfrm>
        </p:spPr>
        <p:txBody>
          <a:bodyPr numCol="1"/>
          <a:lstStyle/>
          <a:p>
            <a:fld id="{B9540363-FC45-4F8B-A755-0F47160913FD}" type="slidenum">
              <a:rPr lang="tr-TR" smtClean="0"/>
              <a:t>‹#›</a:t>
            </a:fld>
            <a:endParaRPr lang="tr-TR"/>
          </a:p>
        </p:txBody>
      </p:sp>
      <p:sp>
        <p:nvSpPr>
          <p:cNvPr id="21" name="Text Placeholder 20"/>
          <p:cNvSpPr>
            <a:spLocks noGrp="1"/>
          </p:cNvSpPr>
          <p:nvPr>
            <p:ph type="body" sz="quarter" idx="13"/>
          </p:nvPr>
        </p:nvSpPr>
        <p:spPr>
          <a:xfrm>
            <a:off x="412752" y="507141"/>
            <a:ext cx="4565649" cy="287259"/>
          </a:xfrm>
        </p:spPr>
        <p:txBody>
          <a:bodyPr numCol="1"/>
          <a:lstStyle>
            <a:lvl1pPr marL="0" indent="0">
              <a:buNone/>
              <a:defRPr sz="1867">
                <a:solidFill>
                  <a:schemeClr val="bg1"/>
                </a:solidFill>
                <a:latin typeface="+mj-lt"/>
              </a:defRPr>
            </a:lvl1pPr>
          </a:lstStyle>
          <a:p>
            <a:pPr lvl="0"/>
            <a:r>
              <a:rPr lang="en-US"/>
              <a:t>Click to edit Master text styles</a:t>
            </a:r>
          </a:p>
        </p:txBody>
      </p:sp>
      <p:sp>
        <p:nvSpPr>
          <p:cNvPr id="24" name="Text Placeholder 23"/>
          <p:cNvSpPr>
            <a:spLocks noGrp="1"/>
          </p:cNvSpPr>
          <p:nvPr>
            <p:ph type="body" sz="quarter" idx="14"/>
          </p:nvPr>
        </p:nvSpPr>
        <p:spPr>
          <a:xfrm>
            <a:off x="9159575" y="5999538"/>
            <a:ext cx="2587912" cy="328295"/>
          </a:xfrm>
        </p:spPr>
        <p:txBody>
          <a:bodyPr numCol="1"/>
          <a:lstStyle>
            <a:lvl1pPr marL="0" indent="0" algn="r">
              <a:spcBef>
                <a:spcPts val="0"/>
              </a:spcBef>
              <a:buNone/>
              <a:defRPr sz="1067">
                <a:solidFill>
                  <a:schemeClr val="bg1"/>
                </a:solidFill>
                <a:latin typeface="+mj-lt"/>
              </a:defRPr>
            </a:lvl1pPr>
            <a:lvl2pPr marL="609585" indent="0" algn="r">
              <a:spcBef>
                <a:spcPts val="0"/>
              </a:spcBef>
              <a:buNone/>
              <a:defRPr sz="1067" i="1">
                <a:solidFill>
                  <a:schemeClr val="bg1"/>
                </a:solidFill>
                <a:latin typeface="+mj-lt"/>
              </a:defRPr>
            </a:lvl2pPr>
          </a:lstStyle>
          <a:p>
            <a:pPr lvl="0"/>
            <a:r>
              <a:rPr lang="en-US"/>
              <a:t>Click to edit Master text styles</a:t>
            </a:r>
          </a:p>
          <a:p>
            <a:pPr lvl="1"/>
            <a:r>
              <a:rPr lang="en-US"/>
              <a:t>Second level</a:t>
            </a:r>
          </a:p>
        </p:txBody>
      </p:sp>
      <p:sp>
        <p:nvSpPr>
          <p:cNvPr id="11"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12" name="Picture 4"/>
          <p:cNvPicPr>
            <a:picLocks noChangeAspect="1" noChangeArrowheads="1"/>
          </p:cNvPicPr>
          <p:nvPr/>
        </p:nvPicPr>
        <p:blipFill>
          <a:blip r:embed="rId2"/>
          <a:stretch>
            <a:fillRect/>
          </a:stretch>
        </p:blipFill>
        <p:spPr>
          <a:xfrm>
            <a:off x="441457" y="5527835"/>
            <a:ext cx="1024128" cy="778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6124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0954" y="2710131"/>
            <a:ext cx="5685047" cy="1181863"/>
          </a:xfrm>
        </p:spPr>
        <p:txBody>
          <a:bodyPr wrap="square" lIns="0" tIns="0" rIns="0" bIns="0" numCol="1" anchor="t" anchorCtr="0">
            <a:spAutoFit/>
          </a:bodyPr>
          <a:lstStyle>
            <a:lvl1pPr algn="l">
              <a:lnSpc>
                <a:spcPct val="90000"/>
              </a:lnSpc>
              <a:spcBef>
                <a:spcPts val="800"/>
              </a:spcBef>
              <a:defRPr sz="4267" b="0">
                <a:solidFill>
                  <a:schemeClr val="tx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410953" y="1505626"/>
            <a:ext cx="5676323" cy="1181863"/>
          </a:xfrm>
        </p:spPr>
        <p:txBody>
          <a:bodyPr wrap="square" lIns="0" tIns="0" rIns="0" bIns="0" numCol="1" anchor="b" anchorCtr="0">
            <a:spAutoFit/>
          </a:bodyPr>
          <a:lstStyle>
            <a:lvl1pPr marL="0" indent="0" algn="l">
              <a:lnSpc>
                <a:spcPct val="90000"/>
              </a:lnSpc>
              <a:spcBef>
                <a:spcPts val="800"/>
              </a:spcBef>
              <a:buNone/>
              <a:defRPr sz="4267">
                <a:solidFill>
                  <a:schemeClr val="tx1"/>
                </a:solidFill>
                <a:latin typeface="+mj-lt"/>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02227" y="7700242"/>
            <a:ext cx="3860800" cy="123111"/>
          </a:xfrm>
          <a:prstGeom prst="rect">
            <a:avLst/>
          </a:prstGeom>
        </p:spPr>
        <p:txBody>
          <a:bodyPr numCol="1"/>
          <a:lstStyle/>
          <a:p>
            <a:endParaRPr lang="tr-TR"/>
          </a:p>
        </p:txBody>
      </p:sp>
      <p:sp>
        <p:nvSpPr>
          <p:cNvPr id="6" name="Slide Number Placeholder 5"/>
          <p:cNvSpPr>
            <a:spLocks noGrp="1"/>
          </p:cNvSpPr>
          <p:nvPr>
            <p:ph type="sldNum" sz="quarter" idx="12"/>
          </p:nvPr>
        </p:nvSpPr>
        <p:spPr>
          <a:xfrm>
            <a:off x="8907053" y="7332630"/>
            <a:ext cx="2844800" cy="164148"/>
          </a:xfrm>
        </p:spPr>
        <p:txBody>
          <a:bodyPr numCol="1"/>
          <a:lstStyle/>
          <a:p>
            <a:fld id="{B9540363-FC45-4F8B-A755-0F47160913FD}" type="slidenum">
              <a:rPr lang="tr-TR" smtClean="0"/>
              <a:t>‹#›</a:t>
            </a:fld>
            <a:endParaRPr lang="tr-TR"/>
          </a:p>
        </p:txBody>
      </p:sp>
      <p:sp>
        <p:nvSpPr>
          <p:cNvPr id="21" name="Text Placeholder 20"/>
          <p:cNvSpPr>
            <a:spLocks noGrp="1"/>
          </p:cNvSpPr>
          <p:nvPr>
            <p:ph type="body" sz="quarter" idx="13"/>
          </p:nvPr>
        </p:nvSpPr>
        <p:spPr>
          <a:xfrm>
            <a:off x="412752" y="507141"/>
            <a:ext cx="4565649" cy="287259"/>
          </a:xfrm>
        </p:spPr>
        <p:txBody>
          <a:bodyPr numCol="1"/>
          <a:lstStyle>
            <a:lvl1pPr marL="0" indent="0">
              <a:buNone/>
              <a:defRPr sz="1867">
                <a:solidFill>
                  <a:schemeClr val="tx1"/>
                </a:solidFill>
                <a:latin typeface="+mj-lt"/>
              </a:defRPr>
            </a:lvl1pPr>
          </a:lstStyle>
          <a:p>
            <a:pPr lvl="0"/>
            <a:r>
              <a:rPr lang="en-US"/>
              <a:t>Click to edit Master text styles</a:t>
            </a:r>
          </a:p>
        </p:txBody>
      </p:sp>
      <p:sp>
        <p:nvSpPr>
          <p:cNvPr id="24" name="Text Placeholder 23"/>
          <p:cNvSpPr>
            <a:spLocks noGrp="1"/>
          </p:cNvSpPr>
          <p:nvPr>
            <p:ph type="body" sz="quarter" idx="14"/>
          </p:nvPr>
        </p:nvSpPr>
        <p:spPr>
          <a:xfrm>
            <a:off x="9159575" y="5999538"/>
            <a:ext cx="2587912" cy="328295"/>
          </a:xfrm>
        </p:spPr>
        <p:txBody>
          <a:bodyPr numCol="1"/>
          <a:lstStyle>
            <a:lvl1pPr marL="0" indent="0" algn="r">
              <a:spcBef>
                <a:spcPts val="0"/>
              </a:spcBef>
              <a:buNone/>
              <a:defRPr sz="1067">
                <a:solidFill>
                  <a:schemeClr val="tx1"/>
                </a:solidFill>
                <a:latin typeface="+mj-lt"/>
              </a:defRPr>
            </a:lvl1pPr>
            <a:lvl2pPr marL="609585" indent="0" algn="r">
              <a:spcBef>
                <a:spcPts val="0"/>
              </a:spcBef>
              <a:buNone/>
              <a:defRPr sz="1067" i="1">
                <a:solidFill>
                  <a:schemeClr val="tx1"/>
                </a:solidFill>
                <a:latin typeface="+mj-lt"/>
              </a:defRPr>
            </a:lvl2pPr>
          </a:lstStyle>
          <a:p>
            <a:pPr lvl="0"/>
            <a:r>
              <a:rPr lang="en-US"/>
              <a:t>Click to edit Master text styles</a:t>
            </a:r>
          </a:p>
          <a:p>
            <a:pPr lvl="1"/>
            <a:r>
              <a:rPr lang="en-US"/>
              <a:t>Second level</a:t>
            </a:r>
          </a:p>
        </p:txBody>
      </p:sp>
      <p:sp>
        <p:nvSpPr>
          <p:cNvPr id="11"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14"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442454" y="5516292"/>
            <a:ext cx="1032969" cy="792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5662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Chapter Hea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12749" y="163553"/>
            <a:ext cx="11779251" cy="1600439"/>
          </a:xfrm>
        </p:spPr>
        <p:txBody>
          <a:bodyPr numCol="1" anchor="t"/>
          <a:lstStyle>
            <a:lvl1pPr algn="l">
              <a:defRPr sz="10400" b="0" cap="none">
                <a:solidFill>
                  <a:schemeClr val="tx2"/>
                </a:solidFill>
              </a:defRPr>
            </a:lvl1pPr>
          </a:lstStyle>
          <a:p>
            <a:r>
              <a:rPr lang="en-US" dirty="0"/>
              <a:t>Click to edit master</a:t>
            </a:r>
          </a:p>
        </p:txBody>
      </p:sp>
      <p:sp>
        <p:nvSpPr>
          <p:cNvPr id="3" name="Text Placeholder 2"/>
          <p:cNvSpPr>
            <a:spLocks noGrp="1"/>
          </p:cNvSpPr>
          <p:nvPr>
            <p:ph type="body" idx="1"/>
          </p:nvPr>
        </p:nvSpPr>
        <p:spPr>
          <a:xfrm>
            <a:off x="412751" y="1595243"/>
            <a:ext cx="10363200" cy="656591"/>
          </a:xfrm>
        </p:spPr>
        <p:txBody>
          <a:bodyPr numCol="1" anchor="t" anchorCtr="0"/>
          <a:lstStyle>
            <a:lvl1pPr marL="0" indent="0">
              <a:buNone/>
              <a:defRPr sz="4267">
                <a:solidFill>
                  <a:schemeClr val="bg1"/>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solidFill>
                  <a:schemeClr val="bg1"/>
                </a:solidFill>
              </a:defRPr>
            </a:lvl1pPr>
          </a:lstStyle>
          <a:p>
            <a:endParaRPr lang="tr-T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9" name="Text Placeholder 8"/>
          <p:cNvSpPr>
            <a:spLocks noGrp="1"/>
          </p:cNvSpPr>
          <p:nvPr>
            <p:ph type="body" sz="quarter" idx="13"/>
          </p:nvPr>
        </p:nvSpPr>
        <p:spPr>
          <a:xfrm>
            <a:off x="412751" y="4986981"/>
            <a:ext cx="2526691" cy="164148"/>
          </a:xfrm>
        </p:spPr>
        <p:txBody>
          <a:bodyPr numCol="1"/>
          <a:lstStyle>
            <a:lvl1pPr>
              <a:lnSpc>
                <a:spcPct val="100000"/>
              </a:lnSpc>
              <a:spcBef>
                <a:spcPts val="0"/>
              </a:spcBef>
              <a:defRPr sz="1067">
                <a:solidFill>
                  <a:schemeClr val="bg1"/>
                </a:solidFill>
                <a:latin typeface="+mn-lt"/>
              </a:defRPr>
            </a:lvl1pPr>
          </a:lstStyle>
          <a:p>
            <a:pPr lvl="0"/>
            <a:r>
              <a:rPr lang="en-US" dirty="0"/>
              <a:t>Click to edit Master text styles</a:t>
            </a:r>
          </a:p>
        </p:txBody>
      </p:sp>
      <p:sp>
        <p:nvSpPr>
          <p:cNvPr id="10" name="Text Placeholder 8"/>
          <p:cNvSpPr>
            <a:spLocks noGrp="1"/>
          </p:cNvSpPr>
          <p:nvPr>
            <p:ph type="body" sz="quarter" idx="14"/>
          </p:nvPr>
        </p:nvSpPr>
        <p:spPr>
          <a:xfrm>
            <a:off x="3314700" y="4986981"/>
            <a:ext cx="2489027" cy="164148"/>
          </a:xfrm>
        </p:spPr>
        <p:txBody>
          <a:bodyPr numCol="1"/>
          <a:lstStyle>
            <a:lvl1pPr>
              <a:lnSpc>
                <a:spcPct val="100000"/>
              </a:lnSpc>
              <a:spcBef>
                <a:spcPts val="0"/>
              </a:spcBef>
              <a:defRPr sz="1067">
                <a:solidFill>
                  <a:schemeClr val="bg1"/>
                </a:solidFill>
                <a:latin typeface="+mn-lt"/>
              </a:defRPr>
            </a:lvl1pPr>
          </a:lstStyle>
          <a:p>
            <a:pPr lvl="0"/>
            <a:r>
              <a:rPr lang="en-US" dirty="0"/>
              <a:t>Click to edit Master text styles</a:t>
            </a:r>
          </a:p>
        </p:txBody>
      </p:sp>
      <p:sp>
        <p:nvSpPr>
          <p:cNvPr id="11" name="Text Placeholder 8"/>
          <p:cNvSpPr>
            <a:spLocks noGrp="1"/>
          </p:cNvSpPr>
          <p:nvPr>
            <p:ph type="body" sz="quarter" idx="15"/>
          </p:nvPr>
        </p:nvSpPr>
        <p:spPr>
          <a:xfrm>
            <a:off x="6181729" y="4986981"/>
            <a:ext cx="2682240" cy="164148"/>
          </a:xfrm>
        </p:spPr>
        <p:txBody>
          <a:bodyPr numCol="1"/>
          <a:lstStyle>
            <a:lvl1pPr>
              <a:lnSpc>
                <a:spcPct val="100000"/>
              </a:lnSpc>
              <a:spcBef>
                <a:spcPts val="0"/>
              </a:spcBef>
              <a:defRPr sz="1067">
                <a:solidFill>
                  <a:schemeClr val="bg1"/>
                </a:solidFill>
                <a:latin typeface="+mn-lt"/>
              </a:defRPr>
            </a:lvl1pPr>
          </a:lstStyle>
          <a:p>
            <a:pPr lvl="0"/>
            <a:r>
              <a:rPr lang="en-US"/>
              <a:t>Click to edit Master text styles</a:t>
            </a:r>
          </a:p>
        </p:txBody>
      </p:sp>
      <p:cxnSp>
        <p:nvCxnSpPr>
          <p:cNvPr id="13" name="Straight Connector 12"/>
          <p:cNvCxnSpPr/>
          <p:nvPr/>
        </p:nvCxnSpPr>
        <p:spPr>
          <a:xfrm>
            <a:off x="6007101" y="4927601"/>
            <a:ext cx="0" cy="75882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136901" y="4927601"/>
            <a:ext cx="0" cy="75882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16"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2363357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Chapter Head Simple">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2751" y="1595243"/>
            <a:ext cx="10363200" cy="656591"/>
          </a:xfrm>
        </p:spPr>
        <p:txBody>
          <a:bodyPr numCol="1" anchor="t" anchorCtr="0"/>
          <a:lstStyle>
            <a:lvl1pPr marL="0" indent="0">
              <a:buNone/>
              <a:defRPr sz="4267">
                <a:solidFill>
                  <a:schemeClr val="bg1"/>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12" name="Title 1"/>
          <p:cNvSpPr>
            <a:spLocks noGrp="1"/>
          </p:cNvSpPr>
          <p:nvPr>
            <p:ph type="title" hasCustomPrompt="1"/>
          </p:nvPr>
        </p:nvSpPr>
        <p:spPr>
          <a:xfrm>
            <a:off x="412749" y="163553"/>
            <a:ext cx="11779251" cy="1600439"/>
          </a:xfrm>
        </p:spPr>
        <p:txBody>
          <a:bodyPr numCol="1" anchor="t"/>
          <a:lstStyle>
            <a:lvl1pPr algn="l">
              <a:defRPr sz="10400" b="0" cap="none">
                <a:solidFill>
                  <a:schemeClr val="tx2"/>
                </a:solidFill>
              </a:defRPr>
            </a:lvl1pPr>
          </a:lstStyle>
          <a:p>
            <a:r>
              <a:rPr lang="en-US" dirty="0"/>
              <a:t>Click to edit master</a:t>
            </a:r>
          </a:p>
        </p:txBody>
      </p:sp>
      <p:sp>
        <p:nvSpPr>
          <p:cNvPr id="9"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3281107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Two and Left Text">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p>
            <a:r>
              <a:rPr lang="en-US" noProof="0"/>
              <a:t>Click to edit Master title style</a:t>
            </a:r>
            <a:endParaRPr lang="en-GB" noProof="0"/>
          </a:p>
        </p:txBody>
      </p:sp>
      <p:sp>
        <p:nvSpPr>
          <p:cNvPr id="28" name="Content Placeholder 26"/>
          <p:cNvSpPr>
            <a:spLocks noGrp="1"/>
          </p:cNvSpPr>
          <p:nvPr>
            <p:ph sz="quarter" idx="14"/>
          </p:nvPr>
        </p:nvSpPr>
        <p:spPr>
          <a:xfrm>
            <a:off x="8026400" y="1752600"/>
            <a:ext cx="3454400" cy="2133600"/>
          </a:xfrm>
        </p:spPr>
        <p:txBody>
          <a:bodyPr/>
          <a:lstStyle/>
          <a:p>
            <a:pPr lvl="0"/>
            <a:r>
              <a:rPr lang="en-US" noProof="0"/>
              <a:t>Click to edit Master text styles</a:t>
            </a:r>
          </a:p>
        </p:txBody>
      </p:sp>
      <p:sp>
        <p:nvSpPr>
          <p:cNvPr id="31" name="Content Placeholder 26"/>
          <p:cNvSpPr>
            <a:spLocks noGrp="1"/>
          </p:cNvSpPr>
          <p:nvPr>
            <p:ph sz="quarter" idx="15"/>
          </p:nvPr>
        </p:nvSpPr>
        <p:spPr>
          <a:xfrm>
            <a:off x="8026400" y="4038600"/>
            <a:ext cx="3454400" cy="2133600"/>
          </a:xfrm>
        </p:spPr>
        <p:txBody>
          <a:bodyPr/>
          <a:lstStyle/>
          <a:p>
            <a:pPr lvl="0"/>
            <a:r>
              <a:rPr lang="en-US" noProof="0"/>
              <a:t>Click to edit Master text styles</a:t>
            </a:r>
          </a:p>
        </p:txBody>
      </p:sp>
      <p:sp>
        <p:nvSpPr>
          <p:cNvPr id="13" name="Text Placeholder 12"/>
          <p:cNvSpPr>
            <a:spLocks noGrp="1"/>
          </p:cNvSpPr>
          <p:nvPr>
            <p:ph type="body" sz="quarter" idx="16"/>
          </p:nvPr>
        </p:nvSpPr>
        <p:spPr>
          <a:xfrm>
            <a:off x="711200" y="1752600"/>
            <a:ext cx="7112000" cy="4419600"/>
          </a:xfrm>
        </p:spPr>
        <p:txBody>
          <a:bodyPr/>
          <a:lstStyle/>
          <a:p>
            <a:pPr lvl="0"/>
            <a:r>
              <a:rPr lang="en-US" noProof="0"/>
              <a:t>Click to edit Master text styles</a:t>
            </a:r>
          </a:p>
        </p:txBody>
      </p:sp>
      <p:sp>
        <p:nvSpPr>
          <p:cNvPr id="19"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20" name="TextBox 19"/>
          <p:cNvSpPr txBox="1"/>
          <p:nvPr/>
        </p:nvSpPr>
        <p:spPr>
          <a:xfrm>
            <a:off x="711200" y="6477001"/>
            <a:ext cx="3454400" cy="152400"/>
          </a:xfrm>
          <a:prstGeom prst="rect">
            <a:avLst/>
          </a:prstGeom>
          <a:noFill/>
        </p:spPr>
        <p:txBody>
          <a:bodyPr vert="horz" wrap="square" lIns="0" tIns="0" rIns="0" bIns="0" rtlCol="0" anchor="t" anchorCtr="0">
            <a:noAutofit/>
          </a:bodyPr>
          <a:lstStyle/>
          <a:p>
            <a:r>
              <a:rPr lang="en-GB" sz="750">
                <a:solidFill>
                  <a:srgbClr val="000000"/>
                </a:solidFill>
                <a:cs typeface="Arial" pitchFamily="34" charset="0"/>
              </a:rPr>
              <a:t>PwC</a:t>
            </a:r>
          </a:p>
        </p:txBody>
      </p:sp>
      <p:sp>
        <p:nvSpPr>
          <p:cNvPr id="11"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2"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15438780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0"/>
            <a:ext cx="12192000" cy="6858000"/>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 name="Title 1"/>
          <p:cNvSpPr>
            <a:spLocks noGrp="1"/>
          </p:cNvSpPr>
          <p:nvPr>
            <p:ph type="title" hasCustomPrompt="1"/>
          </p:nvPr>
        </p:nvSpPr>
        <p:spPr bwMode="white">
          <a:xfrm>
            <a:off x="407334" y="2894378"/>
            <a:ext cx="11779251" cy="410369"/>
          </a:xfrm>
        </p:spPr>
        <p:txBody>
          <a:bodyPr numCol="1" anchor="t"/>
          <a:lstStyle>
            <a:lvl1pPr algn="ctr">
              <a:defRPr sz="2667" b="0" cap="none">
                <a:solidFill>
                  <a:schemeClr val="bg1"/>
                </a:solidFill>
                <a:latin typeface="+mj-lt"/>
              </a:defRPr>
            </a:lvl1pPr>
          </a:lstStyle>
          <a:p>
            <a:r>
              <a:rPr lang="en-US" dirty="0"/>
              <a:t>Click to edit master title</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cxnSp>
        <p:nvCxnSpPr>
          <p:cNvPr id="10" name="Straight Connector 9"/>
          <p:cNvCxnSpPr/>
          <p:nvPr/>
        </p:nvCxnSpPr>
        <p:spPr bwMode="gray">
          <a:xfrm rot="16200000">
            <a:off x="6096000" y="2247376"/>
            <a:ext cx="0" cy="758825"/>
          </a:xfrm>
          <a:prstGeom prst="line">
            <a:avLst/>
          </a:prstGeom>
          <a:ln w="9525"/>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2"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p:blipFill>
        <p:spPr bwMode="gray">
          <a:xfrm>
            <a:off x="5798379" y="1843671"/>
            <a:ext cx="595239" cy="512357"/>
          </a:xfrm>
          <a:prstGeom prst="rect">
            <a:avLst/>
          </a:prstGeom>
        </p:spPr>
      </p:pic>
    </p:spTree>
    <p:extLst>
      <p:ext uri="{BB962C8B-B14F-4D97-AF65-F5344CB8AC3E}">
        <p14:creationId xmlns:p14="http://schemas.microsoft.com/office/powerpoint/2010/main" val="21086669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Section Header 3">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bwMode="white">
          <a:xfrm>
            <a:off x="4108452" y="0"/>
            <a:ext cx="8089899" cy="685800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2" name="Title 1"/>
          <p:cNvSpPr>
            <a:spLocks noGrp="1"/>
          </p:cNvSpPr>
          <p:nvPr>
            <p:ph type="title" hasCustomPrompt="1"/>
          </p:nvPr>
        </p:nvSpPr>
        <p:spPr>
          <a:xfrm>
            <a:off x="407335" y="2848534"/>
            <a:ext cx="3277767" cy="820737"/>
          </a:xfrm>
        </p:spPr>
        <p:txBody>
          <a:bodyPr numCol="1" anchor="t"/>
          <a:lstStyle>
            <a:lvl1pPr algn="ctr">
              <a:lnSpc>
                <a:spcPct val="100000"/>
              </a:lnSpc>
              <a:defRPr sz="2667" b="0" cap="none">
                <a:solidFill>
                  <a:schemeClr val="tx1"/>
                </a:solidFill>
              </a:defRPr>
            </a:lvl1pPr>
          </a:lstStyle>
          <a:p>
            <a:r>
              <a:rPr lang="en-US" dirty="0"/>
              <a:t>Click to edit master title</a:t>
            </a:r>
          </a:p>
        </p:txBody>
      </p:sp>
      <p:sp>
        <p:nvSpPr>
          <p:cNvPr id="3" name="Text Placeholder 2"/>
          <p:cNvSpPr>
            <a:spLocks noGrp="1"/>
          </p:cNvSpPr>
          <p:nvPr>
            <p:ph type="body" idx="1"/>
          </p:nvPr>
        </p:nvSpPr>
        <p:spPr>
          <a:xfrm>
            <a:off x="415927" y="4376928"/>
            <a:ext cx="3260008" cy="143629"/>
          </a:xfrm>
        </p:spPr>
        <p:txBody>
          <a:bodyPr numCol="1" anchor="t" anchorCtr="0"/>
          <a:lstStyle>
            <a:lvl1pPr marL="0" indent="0" algn="ctr">
              <a:buNone/>
              <a:defRPr sz="933" b="1" kern="0" cap="all" spc="0"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2"/>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grpSp>
        <p:nvGrpSpPr>
          <p:cNvPr id="12" name="Group 11"/>
          <p:cNvGrpSpPr/>
          <p:nvPr/>
        </p:nvGrpSpPr>
        <p:grpSpPr>
          <a:xfrm>
            <a:off x="4052571" y="-7784"/>
            <a:ext cx="180811" cy="6864159"/>
            <a:chOff x="3039428" y="-5838"/>
            <a:chExt cx="135608" cy="5148119"/>
          </a:xfrm>
        </p:grpSpPr>
        <p:sp>
          <p:nvSpPr>
            <p:cNvPr id="13" name="Isosceles Triangle 12"/>
            <p:cNvSpPr/>
            <p:nvPr userDrawn="1"/>
          </p:nvSpPr>
          <p:spPr bwMode="white">
            <a:xfrm rot="5400000">
              <a:off x="2992932" y="2522999"/>
              <a:ext cx="228599" cy="1356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16" name="Freeform 5"/>
            <p:cNvSpPr>
              <a:spLocks/>
            </p:cNvSpPr>
            <p:nvPr userDrawn="1"/>
          </p:nvSpPr>
          <p:spPr>
            <a:xfrm rot="16200000">
              <a:off x="550555" y="2518612"/>
              <a:ext cx="5148119" cy="99220"/>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 name="connsiteX0" fmla="*/ 12577 w 12577"/>
                <a:gd name="connsiteY0" fmla="*/ 46 h 9577"/>
                <a:gd name="connsiteX1" fmla="*/ 6453 w 12577"/>
                <a:gd name="connsiteY1" fmla="*/ 46 h 9577"/>
                <a:gd name="connsiteX2" fmla="*/ 6257 w 12577"/>
                <a:gd name="connsiteY2" fmla="*/ 9577 h 9577"/>
                <a:gd name="connsiteX3" fmla="*/ 6035 w 12577"/>
                <a:gd name="connsiteY3" fmla="*/ 46 h 9577"/>
                <a:gd name="connsiteX4" fmla="*/ 0 w 12577"/>
                <a:gd name="connsiteY4" fmla="*/ 46 h 9577"/>
                <a:gd name="connsiteX0" fmla="*/ 10023 w 10023"/>
                <a:gd name="connsiteY0" fmla="*/ 0 h 10197"/>
                <a:gd name="connsiteX1" fmla="*/ 5131 w 10023"/>
                <a:gd name="connsiteY1" fmla="*/ 245 h 10197"/>
                <a:gd name="connsiteX2" fmla="*/ 4975 w 10023"/>
                <a:gd name="connsiteY2" fmla="*/ 10197 h 10197"/>
                <a:gd name="connsiteX3" fmla="*/ 4798 w 10023"/>
                <a:gd name="connsiteY3" fmla="*/ 245 h 10197"/>
                <a:gd name="connsiteX4" fmla="*/ 0 w 10023"/>
                <a:gd name="connsiteY4" fmla="*/ 245 h 1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3" h="10197">
                  <a:moveTo>
                    <a:pt x="10023" y="0"/>
                  </a:moveTo>
                  <a:cubicBezTo>
                    <a:pt x="8399" y="163"/>
                    <a:pt x="6755" y="82"/>
                    <a:pt x="5131" y="245"/>
                  </a:cubicBezTo>
                  <a:cubicBezTo>
                    <a:pt x="5080" y="3562"/>
                    <a:pt x="5027" y="6880"/>
                    <a:pt x="4975" y="10197"/>
                  </a:cubicBezTo>
                  <a:cubicBezTo>
                    <a:pt x="4916" y="6880"/>
                    <a:pt x="4858" y="3562"/>
                    <a:pt x="4798" y="245"/>
                  </a:cubicBezTo>
                  <a:lnTo>
                    <a:pt x="0" y="245"/>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165698880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Experience Photo">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0"/>
            <a:ext cx="12192000" cy="6858000"/>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 name="Title 1"/>
          <p:cNvSpPr>
            <a:spLocks noGrp="1"/>
          </p:cNvSpPr>
          <p:nvPr>
            <p:ph type="title" hasCustomPrompt="1"/>
          </p:nvPr>
        </p:nvSpPr>
        <p:spPr bwMode="white">
          <a:xfrm>
            <a:off x="410043" y="2958545"/>
            <a:ext cx="11371916" cy="656591"/>
          </a:xfrm>
        </p:spPr>
        <p:txBody>
          <a:bodyPr numCol="1" anchor="t"/>
          <a:lstStyle>
            <a:lvl1pPr algn="ctr">
              <a:defRPr sz="4267" b="0" cap="none">
                <a:solidFill>
                  <a:schemeClr val="bg1"/>
                </a:solidFill>
                <a:latin typeface="+mj-lt"/>
              </a:defRPr>
            </a:lvl1pPr>
          </a:lstStyle>
          <a:p>
            <a:r>
              <a:rPr lang="en-US" dirty="0"/>
              <a:t>Click to edit master title</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cxnSp>
        <p:nvCxnSpPr>
          <p:cNvPr id="10" name="Straight Connector 9"/>
          <p:cNvCxnSpPr/>
          <p:nvPr/>
        </p:nvCxnSpPr>
        <p:spPr bwMode="white">
          <a:xfrm rot="16200000">
            <a:off x="6096000" y="2421542"/>
            <a:ext cx="0" cy="75882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2" name="Text Placeholder 2"/>
          <p:cNvSpPr>
            <a:spLocks noGrp="1"/>
          </p:cNvSpPr>
          <p:nvPr>
            <p:ph type="body" idx="1"/>
          </p:nvPr>
        </p:nvSpPr>
        <p:spPr bwMode="white">
          <a:xfrm>
            <a:off x="914400" y="2264428"/>
            <a:ext cx="10363200" cy="287259"/>
          </a:xfrm>
        </p:spPr>
        <p:txBody>
          <a:bodyPr numCol="1" anchor="t" anchorCtr="0"/>
          <a:lstStyle>
            <a:lvl1pPr marL="0" indent="0" algn="ctr">
              <a:buNone/>
              <a:defRPr sz="1867">
                <a:solidFill>
                  <a:schemeClr val="bg1"/>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82228873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Experience 2">
    <p:bg>
      <p:bgPr>
        <a:solidFill>
          <a:schemeClr val="bg1"/>
        </a:solidFill>
        <a:effectLst/>
      </p:bgPr>
    </p:bg>
    <p:spTree>
      <p:nvGrpSpPr>
        <p:cNvPr id="1" name=""/>
        <p:cNvGrpSpPr/>
        <p:nvPr/>
      </p:nvGrpSpPr>
      <p:grpSpPr>
        <a:xfrm>
          <a:off x="0" y="0"/>
          <a:ext cx="0" cy="0"/>
          <a:chOff x="0" y="0"/>
          <a:chExt cx="0" cy="0"/>
        </a:xfrm>
      </p:grpSpPr>
      <p:sp>
        <p:nvSpPr>
          <p:cNvPr id="8" name="Isosceles Triangle 7"/>
          <p:cNvSpPr/>
          <p:nvPr/>
        </p:nvSpPr>
        <p:spPr bwMode="ltGray">
          <a:xfrm rot="5400000">
            <a:off x="-306694" y="306694"/>
            <a:ext cx="6858001" cy="6244612"/>
          </a:xfrm>
          <a:custGeom>
            <a:avLst/>
            <a:gdLst>
              <a:gd name="connsiteX0" fmla="*/ 0 w 5143501"/>
              <a:gd name="connsiteY0" fmla="*/ 4683459 h 4683459"/>
              <a:gd name="connsiteX1" fmla="*/ 0 w 5143501"/>
              <a:gd name="connsiteY1" fmla="*/ 101289 h 4683459"/>
              <a:gd name="connsiteX2" fmla="*/ 2503420 w 5143501"/>
              <a:gd name="connsiteY2" fmla="*/ 98908 h 4683459"/>
              <a:gd name="connsiteX3" fmla="*/ 2583072 w 5143501"/>
              <a:gd name="connsiteY3" fmla="*/ 0 h 4683459"/>
              <a:gd name="connsiteX4" fmla="*/ 2688919 w 5143501"/>
              <a:gd name="connsiteY4" fmla="*/ 101289 h 4683459"/>
              <a:gd name="connsiteX5" fmla="*/ 5143501 w 5143501"/>
              <a:gd name="connsiteY5" fmla="*/ 101289 h 4683459"/>
              <a:gd name="connsiteX6" fmla="*/ 5143501 w 5143501"/>
              <a:gd name="connsiteY6" fmla="*/ 4683459 h 4683459"/>
              <a:gd name="connsiteX7" fmla="*/ 0 w 5143501"/>
              <a:gd name="connsiteY7" fmla="*/ 4683459 h 468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1" h="4683459">
                <a:moveTo>
                  <a:pt x="0" y="4683459"/>
                </a:moveTo>
                <a:lnTo>
                  <a:pt x="0" y="101289"/>
                </a:lnTo>
                <a:lnTo>
                  <a:pt x="2503420" y="98908"/>
                </a:lnTo>
                <a:lnTo>
                  <a:pt x="2583072" y="0"/>
                </a:lnTo>
                <a:lnTo>
                  <a:pt x="2688919" y="101289"/>
                </a:lnTo>
                <a:lnTo>
                  <a:pt x="5143501" y="101289"/>
                </a:lnTo>
                <a:lnTo>
                  <a:pt x="5143501" y="4683459"/>
                </a:lnTo>
                <a:lnTo>
                  <a:pt x="0" y="46834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2" name="Title 1"/>
          <p:cNvSpPr>
            <a:spLocks noGrp="1"/>
          </p:cNvSpPr>
          <p:nvPr>
            <p:ph type="title" hasCustomPrompt="1"/>
          </p:nvPr>
        </p:nvSpPr>
        <p:spPr>
          <a:xfrm>
            <a:off x="925860" y="2647073"/>
            <a:ext cx="4528457" cy="1313180"/>
          </a:xfrm>
        </p:spPr>
        <p:txBody>
          <a:bodyPr numCol="1" anchor="t"/>
          <a:lstStyle>
            <a:lvl1pPr algn="ctr">
              <a:lnSpc>
                <a:spcPct val="100000"/>
              </a:lnSpc>
              <a:defRPr sz="4267" b="0" cap="none">
                <a:solidFill>
                  <a:schemeClr val="bg2"/>
                </a:solidFill>
                <a:latin typeface="+mj-lt"/>
              </a:defRPr>
            </a:lvl1pPr>
          </a:lstStyle>
          <a:p>
            <a:r>
              <a:rPr lang="en-US" dirty="0"/>
              <a:t>Click to edit master title</a:t>
            </a:r>
          </a:p>
        </p:txBody>
      </p:sp>
      <p:sp>
        <p:nvSpPr>
          <p:cNvPr id="3" name="Text Placeholder 2"/>
          <p:cNvSpPr>
            <a:spLocks noGrp="1"/>
          </p:cNvSpPr>
          <p:nvPr>
            <p:ph type="body" idx="1"/>
          </p:nvPr>
        </p:nvSpPr>
        <p:spPr>
          <a:xfrm>
            <a:off x="1506791" y="4580283"/>
            <a:ext cx="3260008" cy="208199"/>
          </a:xfrm>
        </p:spPr>
        <p:txBody>
          <a:bodyPr numCol="1" anchor="t" anchorCtr="0"/>
          <a:lstStyle>
            <a:lvl1pPr marL="156629" indent="-156629" algn="ctr">
              <a:lnSpc>
                <a:spcPct val="110000"/>
              </a:lnSpc>
              <a:spcBef>
                <a:spcPts val="800"/>
              </a:spcBef>
              <a:buFont typeface="Wingdings" panose="05000000000000000000" pitchFamily="2" charset="2"/>
              <a:buChar char="§"/>
              <a:defRPr sz="1333" cap="none"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p:txBody>
          <a:bodyPr numCol="1"/>
          <a:lstStyle>
            <a:lvl1pPr>
              <a:defRPr>
                <a:solidFill>
                  <a:schemeClr val="tx1"/>
                </a:solidFill>
              </a:defRPr>
            </a:lvl1pPr>
          </a:lstStyle>
          <a:p>
            <a:fld id="{B9540363-FC45-4F8B-A755-0F47160913FD}" type="slidenum">
              <a:rPr lang="tr-TR" smtClean="0"/>
              <a:t>‹#›</a:t>
            </a:fld>
            <a:endParaRPr lang="tr-TR"/>
          </a:p>
        </p:txBody>
      </p:sp>
      <p:sp>
        <p:nvSpPr>
          <p:cNvPr id="13" name="Text Placeholder 2"/>
          <p:cNvSpPr>
            <a:spLocks noGrp="1"/>
          </p:cNvSpPr>
          <p:nvPr>
            <p:ph type="body" idx="13"/>
          </p:nvPr>
        </p:nvSpPr>
        <p:spPr>
          <a:xfrm>
            <a:off x="1479291" y="1216027"/>
            <a:ext cx="3260008" cy="902811"/>
          </a:xfrm>
        </p:spPr>
        <p:txBody>
          <a:bodyPr numCol="1" anchor="t" anchorCtr="0"/>
          <a:lstStyle>
            <a:lvl1pPr marL="0" indent="0" algn="ctr">
              <a:lnSpc>
                <a:spcPct val="110000"/>
              </a:lnSpc>
              <a:spcBef>
                <a:spcPts val="800"/>
              </a:spcBef>
              <a:buNone/>
              <a:defRPr sz="2667" cap="none" baseline="0">
                <a:solidFill>
                  <a:schemeClr val="bg2"/>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17" name="Text Placeholder 2"/>
          <p:cNvSpPr>
            <a:spLocks noGrp="1"/>
          </p:cNvSpPr>
          <p:nvPr>
            <p:ph type="body" idx="14"/>
          </p:nvPr>
        </p:nvSpPr>
        <p:spPr>
          <a:xfrm>
            <a:off x="7532329" y="4580283"/>
            <a:ext cx="3260008" cy="208199"/>
          </a:xfrm>
        </p:spPr>
        <p:txBody>
          <a:bodyPr numCol="1" anchor="t" anchorCtr="0"/>
          <a:lstStyle>
            <a:lvl1pPr marL="156629" indent="-156629" algn="ctr">
              <a:lnSpc>
                <a:spcPct val="110000"/>
              </a:lnSpc>
              <a:spcBef>
                <a:spcPts val="800"/>
              </a:spcBef>
              <a:buFont typeface="Wingdings" panose="05000000000000000000" pitchFamily="2" charset="2"/>
              <a:buChar char="§"/>
              <a:defRPr sz="1333" cap="none"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18" name="Text Placeholder 2"/>
          <p:cNvSpPr>
            <a:spLocks noGrp="1"/>
          </p:cNvSpPr>
          <p:nvPr>
            <p:ph type="body" idx="15"/>
          </p:nvPr>
        </p:nvSpPr>
        <p:spPr>
          <a:xfrm>
            <a:off x="7532329" y="1216027"/>
            <a:ext cx="3260008" cy="902811"/>
          </a:xfrm>
        </p:spPr>
        <p:txBody>
          <a:bodyPr numCol="1" anchor="t" anchorCtr="0"/>
          <a:lstStyle>
            <a:lvl1pPr marL="0" indent="0" algn="ctr">
              <a:lnSpc>
                <a:spcPct val="110000"/>
              </a:lnSpc>
              <a:spcBef>
                <a:spcPts val="800"/>
              </a:spcBef>
              <a:buNone/>
              <a:defRPr sz="2667" cap="none" baseline="0">
                <a:solidFill>
                  <a:schemeClr val="tx1"/>
                </a:solidFill>
                <a:latin typeface="+mj-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21" name="Text Placeholder 2"/>
          <p:cNvSpPr>
            <a:spLocks noGrp="1"/>
          </p:cNvSpPr>
          <p:nvPr>
            <p:ph type="body" idx="16" hasCustomPrompt="1"/>
          </p:nvPr>
        </p:nvSpPr>
        <p:spPr>
          <a:xfrm>
            <a:off x="6829354" y="2647073"/>
            <a:ext cx="4665961" cy="1313180"/>
          </a:xfrm>
        </p:spPr>
        <p:txBody>
          <a:bodyPr numCol="1" anchor="t" anchorCtr="0"/>
          <a:lstStyle>
            <a:lvl1pPr marL="0" indent="0" algn="ctr" defTabSz="1219170" rtl="0" eaLnBrk="1" latinLnBrk="0" hangingPunct="1">
              <a:lnSpc>
                <a:spcPct val="100000"/>
              </a:lnSpc>
              <a:spcBef>
                <a:spcPct val="0"/>
              </a:spcBef>
              <a:buNone/>
              <a:defRPr lang="en-US" sz="4267" b="0" kern="1200" cap="none" dirty="0" smtClean="0">
                <a:solidFill>
                  <a:schemeClr val="tx1"/>
                </a:solidFill>
                <a:latin typeface="+mj-lt"/>
                <a:ea typeface="+mj-ea"/>
                <a:cs typeface="+mj-cs"/>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Click to edit Master title</a:t>
            </a:r>
          </a:p>
        </p:txBody>
      </p:sp>
      <p:cxnSp>
        <p:nvCxnSpPr>
          <p:cNvPr id="22" name="Straight Connector 21"/>
          <p:cNvCxnSpPr/>
          <p:nvPr/>
        </p:nvCxnSpPr>
        <p:spPr bwMode="white">
          <a:xfrm rot="16200000">
            <a:off x="3067508" y="2000797"/>
            <a:ext cx="0" cy="75882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white">
          <a:xfrm rot="16200000">
            <a:off x="9177208" y="2000798"/>
            <a:ext cx="0" cy="75882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white">
          <a:xfrm rot="16200000">
            <a:off x="3067508" y="3836446"/>
            <a:ext cx="0" cy="75882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white">
          <a:xfrm rot="16200000">
            <a:off x="9177208" y="3836448"/>
            <a:ext cx="0" cy="75882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7" name="Freeform 5"/>
          <p:cNvSpPr>
            <a:spLocks/>
          </p:cNvSpPr>
          <p:nvPr/>
        </p:nvSpPr>
        <p:spPr>
          <a:xfrm rot="16200000">
            <a:off x="2751260"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19163050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Experience 3">
    <p:bg>
      <p:bgPr>
        <a:solidFill>
          <a:srgbClr val="333332"/>
        </a:solidFill>
        <a:effectLst/>
      </p:bgPr>
    </p:bg>
    <p:spTree>
      <p:nvGrpSpPr>
        <p:cNvPr id="1" name=""/>
        <p:cNvGrpSpPr/>
        <p:nvPr/>
      </p:nvGrpSpPr>
      <p:grpSpPr>
        <a:xfrm>
          <a:off x="0" y="0"/>
          <a:ext cx="0" cy="0"/>
          <a:chOff x="0" y="0"/>
          <a:chExt cx="0" cy="0"/>
        </a:xfrm>
      </p:grpSpPr>
      <p:sp>
        <p:nvSpPr>
          <p:cNvPr id="23" name="Picture Placeholder 8"/>
          <p:cNvSpPr>
            <a:spLocks noGrp="1"/>
          </p:cNvSpPr>
          <p:nvPr>
            <p:ph type="pic" sz="quarter" idx="15"/>
          </p:nvPr>
        </p:nvSpPr>
        <p:spPr>
          <a:xfrm>
            <a:off x="4090747" y="2285563"/>
            <a:ext cx="4042611" cy="2282563"/>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2" name="Picture Placeholder 8"/>
          <p:cNvSpPr>
            <a:spLocks noGrp="1"/>
          </p:cNvSpPr>
          <p:nvPr>
            <p:ph type="pic" sz="quarter" idx="14"/>
          </p:nvPr>
        </p:nvSpPr>
        <p:spPr>
          <a:xfrm>
            <a:off x="4090747" y="0"/>
            <a:ext cx="4042611" cy="2282563"/>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4" name="Picture Placeholder 8"/>
          <p:cNvSpPr>
            <a:spLocks noGrp="1"/>
          </p:cNvSpPr>
          <p:nvPr>
            <p:ph type="pic" sz="quarter" idx="16"/>
          </p:nvPr>
        </p:nvSpPr>
        <p:spPr>
          <a:xfrm>
            <a:off x="4090747" y="4571124"/>
            <a:ext cx="4042611" cy="2282563"/>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 name="Title 1"/>
          <p:cNvSpPr>
            <a:spLocks noGrp="1"/>
          </p:cNvSpPr>
          <p:nvPr>
            <p:ph type="title" hasCustomPrompt="1"/>
          </p:nvPr>
        </p:nvSpPr>
        <p:spPr>
          <a:xfrm>
            <a:off x="260279" y="2151851"/>
            <a:ext cx="3568771" cy="334130"/>
          </a:xfrm>
        </p:spPr>
        <p:txBody>
          <a:bodyPr numCol="1" anchor="t"/>
          <a:lstStyle>
            <a:lvl1pPr algn="ctr">
              <a:lnSpc>
                <a:spcPct val="110000"/>
              </a:lnSpc>
              <a:defRPr sz="2133" b="0" cap="none">
                <a:solidFill>
                  <a:schemeClr val="bg1"/>
                </a:solidFill>
                <a:latin typeface="+mj-lt"/>
              </a:defRPr>
            </a:lvl1pPr>
          </a:lstStyle>
          <a:p>
            <a:r>
              <a:rPr lang="en-US" dirty="0"/>
              <a:t>Click to edit master title</a:t>
            </a:r>
          </a:p>
        </p:txBody>
      </p:sp>
      <p:sp>
        <p:nvSpPr>
          <p:cNvPr id="3" name="Text Placeholder 2"/>
          <p:cNvSpPr>
            <a:spLocks noGrp="1"/>
          </p:cNvSpPr>
          <p:nvPr>
            <p:ph type="body" idx="1"/>
          </p:nvPr>
        </p:nvSpPr>
        <p:spPr>
          <a:xfrm>
            <a:off x="246580" y="4648720"/>
            <a:ext cx="3582469" cy="156966"/>
          </a:xfrm>
        </p:spPr>
        <p:txBody>
          <a:bodyPr numCol="1" anchor="t" anchorCtr="0"/>
          <a:lstStyle>
            <a:lvl1pPr marL="0" indent="0" algn="ctr">
              <a:lnSpc>
                <a:spcPct val="120000"/>
              </a:lnSpc>
              <a:spcBef>
                <a:spcPts val="0"/>
              </a:spcBef>
              <a:buFont typeface="Wingdings" panose="05000000000000000000" pitchFamily="2" charset="2"/>
              <a:buNone/>
              <a:defRPr sz="933" b="1" kern="0" cap="all" spc="0" baseline="0">
                <a:solidFill>
                  <a:schemeClr val="bg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4" name="Picture Placeholder 8"/>
          <p:cNvSpPr>
            <a:spLocks noGrp="1"/>
          </p:cNvSpPr>
          <p:nvPr>
            <p:ph type="pic" sz="quarter" idx="13"/>
          </p:nvPr>
        </p:nvSpPr>
        <p:spPr>
          <a:xfrm>
            <a:off x="8125483" y="0"/>
            <a:ext cx="4066517" cy="6858000"/>
          </a:xfrm>
          <a:noFill/>
          <a:ln>
            <a:noFill/>
          </a:ln>
        </p:spPr>
        <p:txBody>
          <a:bodyPr numCol="1">
            <a:noAutofit/>
          </a:bodyPr>
          <a:lstStyle>
            <a:lvl1pPr>
              <a:defRPr>
                <a:solidFill>
                  <a:schemeClr val="bg1"/>
                </a:solidFill>
              </a:defRPr>
            </a:lvl1pPr>
          </a:lstStyle>
          <a:p>
            <a:r>
              <a:rPr lang="en-US"/>
              <a:t>Click icon to add picture</a:t>
            </a:r>
            <a:endParaRPr lang="en-US" dirty="0"/>
          </a:p>
        </p:txBody>
      </p:sp>
      <p:sp>
        <p:nvSpPr>
          <p:cNvPr id="20" name="Freeform 5"/>
          <p:cNvSpPr>
            <a:spLocks/>
          </p:cNvSpPr>
          <p:nvPr/>
        </p:nvSpPr>
        <p:spPr>
          <a:xfrm rot="16200000">
            <a:off x="738730"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15359084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Gallery Callouts">
    <p:bg>
      <p:bgPr>
        <a:solidFill>
          <a:schemeClr val="bg1"/>
        </a:solidFill>
        <a:effectLst/>
      </p:bgPr>
    </p:bg>
    <p:spTree>
      <p:nvGrpSpPr>
        <p:cNvPr id="1" name=""/>
        <p:cNvGrpSpPr/>
        <p:nvPr/>
      </p:nvGrpSpPr>
      <p:grpSpPr>
        <a:xfrm>
          <a:off x="0" y="0"/>
          <a:ext cx="0" cy="0"/>
          <a:chOff x="0" y="0"/>
          <a:chExt cx="0" cy="0"/>
        </a:xfrm>
      </p:grpSpPr>
      <p:sp>
        <p:nvSpPr>
          <p:cNvPr id="28" name="Picture Placeholder 8"/>
          <p:cNvSpPr>
            <a:spLocks noGrp="1"/>
          </p:cNvSpPr>
          <p:nvPr>
            <p:ph type="pic" sz="quarter" idx="19"/>
          </p:nvPr>
        </p:nvSpPr>
        <p:spPr>
          <a:xfrm>
            <a:off x="-1" y="-13698"/>
            <a:ext cx="6340399" cy="6871697"/>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bwMode="white">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bwMode="white">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p:txBody>
          <a:bodyPr numCol="1"/>
          <a:lstStyle>
            <a:lvl1pPr>
              <a:defRPr>
                <a:solidFill>
                  <a:schemeClr val="tx1"/>
                </a:solidFill>
              </a:defRPr>
            </a:lvl1pPr>
          </a:lstStyle>
          <a:p>
            <a:fld id="{B9540363-FC45-4F8B-A755-0F47160913FD}" type="slidenum">
              <a:rPr lang="tr-TR" smtClean="0"/>
              <a:t>‹#›</a:t>
            </a:fld>
            <a:endParaRPr lang="tr-TR"/>
          </a:p>
        </p:txBody>
      </p:sp>
      <p:sp>
        <p:nvSpPr>
          <p:cNvPr id="26" name="Content Placeholder 2"/>
          <p:cNvSpPr>
            <a:spLocks noGrp="1"/>
          </p:cNvSpPr>
          <p:nvPr>
            <p:ph idx="18"/>
          </p:nvPr>
        </p:nvSpPr>
        <p:spPr bwMode="white">
          <a:xfrm>
            <a:off x="415926" y="5906188"/>
            <a:ext cx="3544183" cy="281480"/>
          </a:xfrm>
        </p:spPr>
        <p:txBody>
          <a:bodyPr numCol="1">
            <a:noAutofit/>
          </a:bodyPr>
          <a:lstStyle>
            <a:lvl1pPr>
              <a:spcBef>
                <a:spcPts val="800"/>
              </a:spcBef>
              <a:tabLst>
                <a:tab pos="380990" algn="l"/>
              </a:tabLst>
              <a:defRPr sz="1067" cap="none" baseline="0">
                <a:solidFill>
                  <a:schemeClr val="bg1"/>
                </a:solidFill>
                <a:latin typeface="+mn-lt"/>
              </a:defRPr>
            </a:lvl1pPr>
          </a:lstStyle>
          <a:p>
            <a:pPr lvl="0"/>
            <a:r>
              <a:rPr lang="en-US"/>
              <a:t>Click to edit Master text styles</a:t>
            </a:r>
          </a:p>
        </p:txBody>
      </p:sp>
      <p:cxnSp>
        <p:nvCxnSpPr>
          <p:cNvPr id="27" name="Straight Connector 26"/>
          <p:cNvCxnSpPr/>
          <p:nvPr/>
        </p:nvCxnSpPr>
        <p:spPr>
          <a:xfrm>
            <a:off x="415926" y="5694197"/>
            <a:ext cx="3683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Picture Placeholder 8"/>
          <p:cNvSpPr>
            <a:spLocks noGrp="1"/>
          </p:cNvSpPr>
          <p:nvPr>
            <p:ph type="pic" sz="quarter" idx="14"/>
          </p:nvPr>
        </p:nvSpPr>
        <p:spPr>
          <a:xfrm>
            <a:off x="6342239" y="-8965"/>
            <a:ext cx="3182199" cy="172338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18" name="Picture Placeholder 8"/>
          <p:cNvSpPr>
            <a:spLocks noGrp="1"/>
          </p:cNvSpPr>
          <p:nvPr>
            <p:ph type="pic" sz="quarter" idx="15"/>
          </p:nvPr>
        </p:nvSpPr>
        <p:spPr>
          <a:xfrm>
            <a:off x="6342239" y="1707249"/>
            <a:ext cx="3182199" cy="172338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21" name="Picture Placeholder 8"/>
          <p:cNvSpPr>
            <a:spLocks noGrp="1"/>
          </p:cNvSpPr>
          <p:nvPr>
            <p:ph type="pic" sz="quarter" idx="16"/>
          </p:nvPr>
        </p:nvSpPr>
        <p:spPr>
          <a:xfrm>
            <a:off x="6342239" y="3423462"/>
            <a:ext cx="3182199" cy="172338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25" name="Picture Placeholder 8"/>
          <p:cNvSpPr>
            <a:spLocks noGrp="1"/>
          </p:cNvSpPr>
          <p:nvPr>
            <p:ph type="pic" sz="quarter" idx="17"/>
          </p:nvPr>
        </p:nvSpPr>
        <p:spPr>
          <a:xfrm>
            <a:off x="6342239" y="5136501"/>
            <a:ext cx="3182199" cy="1723380"/>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cxnSp>
        <p:nvCxnSpPr>
          <p:cNvPr id="17" name="Straight Connector 16"/>
          <p:cNvCxnSpPr/>
          <p:nvPr/>
        </p:nvCxnSpPr>
        <p:spPr bwMode="white">
          <a:xfrm flipH="1">
            <a:off x="6340397" y="-12699"/>
            <a:ext cx="0" cy="687628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9253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Experience 4">
    <p:bg>
      <p:bgPr>
        <a:solidFill>
          <a:schemeClr val="bg1"/>
        </a:solidFill>
        <a:effectLst/>
      </p:bgPr>
    </p:bg>
    <p:spTree>
      <p:nvGrpSpPr>
        <p:cNvPr id="1" name=""/>
        <p:cNvGrpSpPr/>
        <p:nvPr/>
      </p:nvGrpSpPr>
      <p:grpSpPr>
        <a:xfrm>
          <a:off x="0" y="0"/>
          <a:ext cx="0" cy="0"/>
          <a:chOff x="0" y="0"/>
          <a:chExt cx="0" cy="0"/>
        </a:xfrm>
      </p:grpSpPr>
      <p:sp>
        <p:nvSpPr>
          <p:cNvPr id="13" name="Freeform 5"/>
          <p:cNvSpPr>
            <a:spLocks/>
          </p:cNvSpPr>
          <p:nvPr/>
        </p:nvSpPr>
        <p:spPr>
          <a:xfrm rot="16200000">
            <a:off x="737555"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 name="Title 1"/>
          <p:cNvSpPr>
            <a:spLocks noGrp="1"/>
          </p:cNvSpPr>
          <p:nvPr>
            <p:ph type="title" hasCustomPrompt="1"/>
          </p:nvPr>
        </p:nvSpPr>
        <p:spPr>
          <a:xfrm>
            <a:off x="412751" y="1950185"/>
            <a:ext cx="3538191" cy="820737"/>
          </a:xfrm>
        </p:spPr>
        <p:txBody>
          <a:bodyPr numCol="1" anchor="t"/>
          <a:lstStyle>
            <a:lvl1pPr algn="l">
              <a:lnSpc>
                <a:spcPct val="100000"/>
              </a:lnSpc>
              <a:defRPr sz="2667" b="0" cap="none">
                <a:solidFill>
                  <a:schemeClr val="tx1"/>
                </a:solidFill>
                <a:latin typeface="+mj-lt"/>
              </a:defRPr>
            </a:lvl1pPr>
          </a:lstStyle>
          <a:p>
            <a:r>
              <a:rPr lang="en-US" dirty="0"/>
              <a:t>Click to edit master title</a:t>
            </a:r>
          </a:p>
        </p:txBody>
      </p:sp>
      <p:sp>
        <p:nvSpPr>
          <p:cNvPr id="3" name="Text Placeholder 2"/>
          <p:cNvSpPr>
            <a:spLocks noGrp="1"/>
          </p:cNvSpPr>
          <p:nvPr>
            <p:ph type="body" idx="1"/>
          </p:nvPr>
        </p:nvSpPr>
        <p:spPr>
          <a:xfrm>
            <a:off x="412751" y="3736947"/>
            <a:ext cx="3260008" cy="201274"/>
          </a:xfrm>
        </p:spPr>
        <p:txBody>
          <a:bodyPr numCol="1" anchor="t" anchorCtr="0"/>
          <a:lstStyle>
            <a:lvl1pPr marL="0" indent="0" algn="l">
              <a:lnSpc>
                <a:spcPct val="120000"/>
              </a:lnSpc>
              <a:spcBef>
                <a:spcPts val="0"/>
              </a:spcBef>
              <a:buFont typeface="Wingdings" panose="05000000000000000000" pitchFamily="2" charset="2"/>
              <a:buNone/>
              <a:defRPr sz="1200" cap="none"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p:txBody>
          <a:bodyPr numCol="1"/>
          <a:lstStyle>
            <a:lvl1pPr>
              <a:defRPr>
                <a:solidFill>
                  <a:schemeClr val="tx1"/>
                </a:solidFill>
              </a:defRPr>
            </a:lvl1pPr>
          </a:lstStyle>
          <a:p>
            <a:fld id="{B9540363-FC45-4F8B-A755-0F47160913FD}" type="slidenum">
              <a:rPr lang="tr-TR" smtClean="0"/>
              <a:t>‹#›</a:t>
            </a:fld>
            <a:endParaRPr lang="tr-TR"/>
          </a:p>
        </p:txBody>
      </p:sp>
      <p:cxnSp>
        <p:nvCxnSpPr>
          <p:cNvPr id="9" name="Straight Connector 8"/>
          <p:cNvCxnSpPr/>
          <p:nvPr/>
        </p:nvCxnSpPr>
        <p:spPr>
          <a:xfrm>
            <a:off x="8103559" y="586683"/>
            <a:ext cx="0" cy="5738491"/>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white">
          <a:xfrm rot="16200000">
            <a:off x="795337" y="3076516"/>
            <a:ext cx="0" cy="758825"/>
          </a:xfrm>
          <a:prstGeom prst="line">
            <a:avLst/>
          </a:prstGeom>
          <a:ln w="95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48377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Experience 5">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335" y="2481867"/>
            <a:ext cx="3277767" cy="334130"/>
          </a:xfrm>
        </p:spPr>
        <p:txBody>
          <a:bodyPr numCol="1" anchor="t"/>
          <a:lstStyle>
            <a:lvl1pPr algn="ctr">
              <a:lnSpc>
                <a:spcPct val="110000"/>
              </a:lnSpc>
              <a:defRPr sz="2133" b="0" cap="none">
                <a:solidFill>
                  <a:schemeClr val="tx1"/>
                </a:solidFill>
              </a:defRPr>
            </a:lvl1pPr>
          </a:lstStyle>
          <a:p>
            <a:r>
              <a:rPr lang="en-US" dirty="0"/>
              <a:t>Click to edit master title</a:t>
            </a:r>
          </a:p>
        </p:txBody>
      </p:sp>
      <p:sp>
        <p:nvSpPr>
          <p:cNvPr id="3" name="Text Placeholder 2"/>
          <p:cNvSpPr>
            <a:spLocks noGrp="1"/>
          </p:cNvSpPr>
          <p:nvPr>
            <p:ph type="body" idx="1"/>
          </p:nvPr>
        </p:nvSpPr>
        <p:spPr>
          <a:xfrm>
            <a:off x="415927" y="4566211"/>
            <a:ext cx="3260008" cy="143629"/>
          </a:xfrm>
        </p:spPr>
        <p:txBody>
          <a:bodyPr numCol="1" anchor="t" anchorCtr="0"/>
          <a:lstStyle>
            <a:lvl1pPr marL="0" indent="0" algn="ctr">
              <a:buNone/>
              <a:defRPr sz="933" b="1" kern="0" cap="all" spc="0"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p:txBody>
          <a:bodyPr numCol="1"/>
          <a:lstStyle>
            <a:lvl1pPr>
              <a:defRPr>
                <a:solidFill>
                  <a:schemeClr val="tx1"/>
                </a:solidFill>
              </a:defRPr>
            </a:lvl1pPr>
          </a:lstStyle>
          <a:p>
            <a:fld id="{B9540363-FC45-4F8B-A755-0F47160913FD}" type="slidenum">
              <a:rPr lang="tr-TR" smtClean="0"/>
              <a:t>‹#›</a:t>
            </a:fld>
            <a:endParaRPr lang="tr-TR"/>
          </a:p>
        </p:txBody>
      </p:sp>
      <p:cxnSp>
        <p:nvCxnSpPr>
          <p:cNvPr id="12" name="Straight Connector 11"/>
          <p:cNvCxnSpPr/>
          <p:nvPr/>
        </p:nvCxnSpPr>
        <p:spPr>
          <a:xfrm>
            <a:off x="8103559" y="586683"/>
            <a:ext cx="0" cy="5738491"/>
          </a:xfrm>
          <a:prstGeom prst="line">
            <a:avLst/>
          </a:prstGeom>
          <a:ln w="9525">
            <a:solidFill>
              <a:srgbClr val="CCCCCC"/>
            </a:solidFill>
            <a:miter lim="800000"/>
          </a:ln>
        </p:spPr>
        <p:style>
          <a:lnRef idx="1">
            <a:schemeClr val="accent1"/>
          </a:lnRef>
          <a:fillRef idx="0">
            <a:schemeClr val="accent1"/>
          </a:fillRef>
          <a:effectRef idx="0">
            <a:schemeClr val="accent1"/>
          </a:effectRef>
          <a:fontRef idx="minor">
            <a:schemeClr val="tx1"/>
          </a:fontRef>
        </p:style>
      </p:cxnSp>
      <p:sp>
        <p:nvSpPr>
          <p:cNvPr id="13" name="Freeform 5"/>
          <p:cNvSpPr>
            <a:spLocks/>
          </p:cNvSpPr>
          <p:nvPr/>
        </p:nvSpPr>
        <p:spPr>
          <a:xfrm rot="16200000">
            <a:off x="737555"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279454318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Experience 6">
    <p:bg>
      <p:bgPr>
        <a:solidFill>
          <a:srgbClr val="33333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7" name="Title 1"/>
          <p:cNvSpPr>
            <a:spLocks noGrp="1"/>
          </p:cNvSpPr>
          <p:nvPr>
            <p:ph type="title" hasCustomPrompt="1"/>
          </p:nvPr>
        </p:nvSpPr>
        <p:spPr>
          <a:xfrm>
            <a:off x="412751" y="2362252"/>
            <a:ext cx="3538191" cy="820737"/>
          </a:xfrm>
        </p:spPr>
        <p:txBody>
          <a:bodyPr numCol="1" anchor="b" anchorCtr="0"/>
          <a:lstStyle>
            <a:lvl1pPr algn="l">
              <a:lnSpc>
                <a:spcPct val="100000"/>
              </a:lnSpc>
              <a:defRPr sz="2667" b="0" cap="none">
                <a:solidFill>
                  <a:schemeClr val="bg1"/>
                </a:solidFill>
                <a:latin typeface="+mj-lt"/>
              </a:defRPr>
            </a:lvl1pPr>
          </a:lstStyle>
          <a:p>
            <a:r>
              <a:rPr lang="en-US" dirty="0"/>
              <a:t>Click to edit master title</a:t>
            </a:r>
          </a:p>
        </p:txBody>
      </p:sp>
      <p:sp>
        <p:nvSpPr>
          <p:cNvPr id="8" name="Text Placeholder 7"/>
          <p:cNvSpPr>
            <a:spLocks noGrp="1"/>
          </p:cNvSpPr>
          <p:nvPr>
            <p:ph type="body" sz="quarter" idx="14"/>
          </p:nvPr>
        </p:nvSpPr>
        <p:spPr>
          <a:xfrm>
            <a:off x="412751" y="3721680"/>
            <a:ext cx="3130551" cy="184665"/>
          </a:xfrm>
        </p:spPr>
        <p:txBody>
          <a:bodyPr numCol="1"/>
          <a:lstStyle>
            <a:lvl1pPr>
              <a:defRPr sz="1200">
                <a:solidFill>
                  <a:schemeClr val="bg1"/>
                </a:solidFill>
                <a:latin typeface="+mn-lt"/>
              </a:defRPr>
            </a:lvl1pPr>
          </a:lstStyle>
          <a:p>
            <a:pPr lvl="0"/>
            <a:r>
              <a:rPr lang="en-US"/>
              <a:t>Click to edit Master text styles</a:t>
            </a:r>
          </a:p>
        </p:txBody>
      </p:sp>
      <p:sp>
        <p:nvSpPr>
          <p:cNvPr id="12" name="Freeform 5"/>
          <p:cNvSpPr>
            <a:spLocks/>
          </p:cNvSpPr>
          <p:nvPr/>
        </p:nvSpPr>
        <p:spPr>
          <a:xfrm rot="16200000">
            <a:off x="737555"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10156375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Experience 7">
    <p:bg>
      <p:bgPr>
        <a:solidFill>
          <a:srgbClr val="33333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7" name="Title 1"/>
          <p:cNvSpPr>
            <a:spLocks noGrp="1"/>
          </p:cNvSpPr>
          <p:nvPr>
            <p:ph type="title" hasCustomPrompt="1"/>
          </p:nvPr>
        </p:nvSpPr>
        <p:spPr>
          <a:xfrm>
            <a:off x="412751" y="3033486"/>
            <a:ext cx="3538191" cy="820737"/>
          </a:xfrm>
        </p:spPr>
        <p:txBody>
          <a:bodyPr numCol="1" anchor="b" anchorCtr="0"/>
          <a:lstStyle>
            <a:lvl1pPr algn="l">
              <a:lnSpc>
                <a:spcPct val="100000"/>
              </a:lnSpc>
              <a:defRPr sz="2667" b="0" cap="none">
                <a:solidFill>
                  <a:schemeClr val="bg1"/>
                </a:solidFill>
                <a:latin typeface="+mj-lt"/>
              </a:defRPr>
            </a:lvl1pPr>
          </a:lstStyle>
          <a:p>
            <a:r>
              <a:rPr lang="en-US" dirty="0"/>
              <a:t>Click to edit master title</a:t>
            </a:r>
          </a:p>
        </p:txBody>
      </p:sp>
      <p:sp>
        <p:nvSpPr>
          <p:cNvPr id="21" name="Text Placeholder 2"/>
          <p:cNvSpPr>
            <a:spLocks noGrp="1"/>
          </p:cNvSpPr>
          <p:nvPr>
            <p:ph type="body" idx="1"/>
          </p:nvPr>
        </p:nvSpPr>
        <p:spPr>
          <a:xfrm>
            <a:off x="415925" y="4084179"/>
            <a:ext cx="3260008" cy="201274"/>
          </a:xfrm>
        </p:spPr>
        <p:txBody>
          <a:bodyPr numCol="1" anchor="t" anchorCtr="0"/>
          <a:lstStyle>
            <a:lvl1pPr marL="0" indent="0" algn="l">
              <a:lnSpc>
                <a:spcPct val="120000"/>
              </a:lnSpc>
              <a:spcBef>
                <a:spcPts val="0"/>
              </a:spcBef>
              <a:buFont typeface="Wingdings" panose="05000000000000000000" pitchFamily="2" charset="2"/>
              <a:buNone/>
              <a:defRPr sz="1200" cap="none" baseline="0">
                <a:solidFill>
                  <a:schemeClr val="bg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13" name="Freeform 5"/>
          <p:cNvSpPr>
            <a:spLocks/>
          </p:cNvSpPr>
          <p:nvPr/>
        </p:nvSpPr>
        <p:spPr>
          <a:xfrm rot="16200000">
            <a:off x="737555" y="3362805"/>
            <a:ext cx="6851673" cy="1354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2097012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Two and Right Text">
    <p:spTree>
      <p:nvGrpSpPr>
        <p:cNvPr id="1" name=""/>
        <p:cNvGrpSpPr/>
        <p:nvPr/>
      </p:nvGrpSpPr>
      <p:grpSpPr>
        <a:xfrm>
          <a:off x="0" y="0"/>
          <a:ext cx="0" cy="0"/>
          <a:chOff x="0" y="0"/>
          <a:chExt cx="0" cy="0"/>
        </a:xfrm>
      </p:grpSpPr>
      <p:sp>
        <p:nvSpPr>
          <p:cNvPr id="28" name="Content Placeholder 26"/>
          <p:cNvSpPr>
            <a:spLocks noGrp="1"/>
          </p:cNvSpPr>
          <p:nvPr>
            <p:ph sz="quarter" idx="14"/>
          </p:nvPr>
        </p:nvSpPr>
        <p:spPr>
          <a:xfrm>
            <a:off x="711200" y="1752600"/>
            <a:ext cx="3454400" cy="2133600"/>
          </a:xfrm>
        </p:spPr>
        <p:txBody>
          <a:bodyPr/>
          <a:lstStyle/>
          <a:p>
            <a:pPr lvl="0"/>
            <a:r>
              <a:rPr lang="en-US" noProof="0"/>
              <a:t>Click to edit Master text styles</a:t>
            </a:r>
          </a:p>
        </p:txBody>
      </p:sp>
      <p:sp>
        <p:nvSpPr>
          <p:cNvPr id="2" name="Title 1"/>
          <p:cNvSpPr>
            <a:spLocks noGrp="1"/>
          </p:cNvSpPr>
          <p:nvPr>
            <p:ph type="title"/>
          </p:nvPr>
        </p:nvSpPr>
        <p:spPr>
          <a:xfrm>
            <a:off x="711200" y="685800"/>
            <a:ext cx="10769600" cy="914400"/>
          </a:xfrm>
        </p:spPr>
        <p:txBody>
          <a:bodyPr/>
          <a:lstStyle/>
          <a:p>
            <a:r>
              <a:rPr lang="en-US" noProof="0"/>
              <a:t>Click to edit Master title style</a:t>
            </a:r>
            <a:endParaRPr lang="en-GB" noProof="0"/>
          </a:p>
        </p:txBody>
      </p:sp>
      <p:sp>
        <p:nvSpPr>
          <p:cNvPr id="31" name="Content Placeholder 26"/>
          <p:cNvSpPr>
            <a:spLocks noGrp="1"/>
          </p:cNvSpPr>
          <p:nvPr>
            <p:ph sz="quarter" idx="15"/>
          </p:nvPr>
        </p:nvSpPr>
        <p:spPr>
          <a:xfrm>
            <a:off x="711200" y="4038600"/>
            <a:ext cx="3454400" cy="2133600"/>
          </a:xfrm>
        </p:spPr>
        <p:txBody>
          <a:bodyPr/>
          <a:lstStyle/>
          <a:p>
            <a:pPr lvl="0"/>
            <a:r>
              <a:rPr lang="en-US" noProof="0"/>
              <a:t>Click to edit Master text styles</a:t>
            </a:r>
          </a:p>
        </p:txBody>
      </p:sp>
      <p:sp>
        <p:nvSpPr>
          <p:cNvPr id="13" name="Text Placeholder 12"/>
          <p:cNvSpPr>
            <a:spLocks noGrp="1"/>
          </p:cNvSpPr>
          <p:nvPr>
            <p:ph type="body" sz="quarter" idx="16"/>
          </p:nvPr>
        </p:nvSpPr>
        <p:spPr>
          <a:xfrm>
            <a:off x="4368800" y="1752600"/>
            <a:ext cx="7112000" cy="4419600"/>
          </a:xfrm>
        </p:spPr>
        <p:txBody>
          <a:bodyPr/>
          <a:lstStyle/>
          <a:p>
            <a:pPr lvl="0"/>
            <a:r>
              <a:rPr lang="en-US" noProof="0"/>
              <a:t>Click to edit Master text styles</a:t>
            </a:r>
          </a:p>
        </p:txBody>
      </p:sp>
      <p:sp>
        <p:nvSpPr>
          <p:cNvPr id="19"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20" name="TextBox 19"/>
          <p:cNvSpPr txBox="1"/>
          <p:nvPr/>
        </p:nvSpPr>
        <p:spPr>
          <a:xfrm>
            <a:off x="711200" y="6477001"/>
            <a:ext cx="3454400" cy="152400"/>
          </a:xfrm>
          <a:prstGeom prst="rect">
            <a:avLst/>
          </a:prstGeom>
          <a:noFill/>
        </p:spPr>
        <p:txBody>
          <a:bodyPr vert="horz" wrap="square" lIns="0" tIns="0" rIns="0" bIns="0" rtlCol="0" anchor="t" anchorCtr="0">
            <a:noAutofit/>
          </a:bodyPr>
          <a:lstStyle/>
          <a:p>
            <a:r>
              <a:rPr lang="en-GB" sz="750">
                <a:solidFill>
                  <a:srgbClr val="000000"/>
                </a:solidFill>
                <a:cs typeface="Arial" pitchFamily="34" charset="0"/>
              </a:rPr>
              <a:t>PwC</a:t>
            </a:r>
          </a:p>
        </p:txBody>
      </p:sp>
      <p:sp>
        <p:nvSpPr>
          <p:cNvPr id="11"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2"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33519543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Section Header 4">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1344363"/>
            <a:ext cx="12192000" cy="5513636"/>
          </a:xfrm>
          <a:solidFill>
            <a:schemeClr val="bg1">
              <a:lumMod val="95000"/>
            </a:schemeClr>
          </a:solidFill>
          <a:ln>
            <a:noFill/>
          </a:ln>
        </p:spPr>
        <p:txBody>
          <a:bodyPr numCol="1">
            <a:noAutofit/>
          </a:bodyPr>
          <a:lstStyle>
            <a:lvl1pPr>
              <a:defRPr>
                <a:solidFill>
                  <a:schemeClr val="tx1"/>
                </a:solidFill>
              </a:defRPr>
            </a:lvl1pPr>
          </a:lstStyle>
          <a:p>
            <a:r>
              <a:rPr lang="en-US"/>
              <a:t>Click icon to add picture</a:t>
            </a:r>
            <a:endParaRPr lang="en-US" dirty="0"/>
          </a:p>
        </p:txBody>
      </p:sp>
      <p:sp>
        <p:nvSpPr>
          <p:cNvPr id="2" name="Title 1"/>
          <p:cNvSpPr>
            <a:spLocks noGrp="1"/>
          </p:cNvSpPr>
          <p:nvPr>
            <p:ph type="title" hasCustomPrompt="1"/>
          </p:nvPr>
        </p:nvSpPr>
        <p:spPr>
          <a:xfrm>
            <a:off x="414529" y="707137"/>
            <a:ext cx="11306183" cy="410369"/>
          </a:xfrm>
        </p:spPr>
        <p:txBody>
          <a:bodyPr vert="horz" wrap="square" lIns="0" tIns="0" rIns="0" bIns="0" numCol="1" rtlCol="0" anchor="b" anchorCtr="0">
            <a:spAutoFit/>
          </a:bodyPr>
          <a:lstStyle>
            <a:lvl1pPr>
              <a:defRPr lang="en-US" dirty="0"/>
            </a:lvl1pPr>
          </a:lstStyle>
          <a:p>
            <a:pPr lvl="0"/>
            <a:r>
              <a:rPr lang="en-US" dirty="0"/>
              <a:t>Click to edit master title</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bwMode="white">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bwMode="white">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bwMode="white"/>
        <p:txBody>
          <a:bodyPr numCol="1"/>
          <a:lstStyle>
            <a:lvl1pPr>
              <a:defRPr>
                <a:solidFill>
                  <a:schemeClr val="bg1"/>
                </a:solidFill>
              </a:defRPr>
            </a:lvl1pPr>
          </a:lstStyle>
          <a:p>
            <a:fld id="{B9540363-FC45-4F8B-A755-0F47160913FD}" type="slidenum">
              <a:rPr lang="tr-TR" smtClean="0"/>
              <a:t>‹#›</a:t>
            </a:fld>
            <a:endParaRPr lang="tr-TR"/>
          </a:p>
        </p:txBody>
      </p:sp>
      <p:grpSp>
        <p:nvGrpSpPr>
          <p:cNvPr id="7" name="Group 6"/>
          <p:cNvGrpSpPr/>
          <p:nvPr/>
        </p:nvGrpSpPr>
        <p:grpSpPr>
          <a:xfrm>
            <a:off x="-4463" y="1330979"/>
            <a:ext cx="12188757" cy="139695"/>
            <a:chOff x="-3347" y="998234"/>
            <a:chExt cx="9141568" cy="104771"/>
          </a:xfrm>
        </p:grpSpPr>
        <p:sp>
          <p:nvSpPr>
            <p:cNvPr id="16" name="Isosceles Triangle 15"/>
            <p:cNvSpPr/>
            <p:nvPr userDrawn="1"/>
          </p:nvSpPr>
          <p:spPr bwMode="white">
            <a:xfrm flipV="1">
              <a:off x="976383" y="998234"/>
              <a:ext cx="199956" cy="9732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11" name="Freeform 5"/>
            <p:cNvSpPr>
              <a:spLocks/>
            </p:cNvSpPr>
            <p:nvPr userDrawn="1"/>
          </p:nvSpPr>
          <p:spPr>
            <a:xfrm>
              <a:off x="-3347" y="1004580"/>
              <a:ext cx="9141568" cy="98425"/>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36487222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2750" y="707137"/>
            <a:ext cx="11366500" cy="410369"/>
          </a:xfrm>
        </p:spPr>
        <p:txBody>
          <a:bodyPr numCol="1"/>
          <a:lstStyle/>
          <a:p>
            <a:r>
              <a:rPr lang="en-US"/>
              <a:t>Click to edit Master title style</a:t>
            </a:r>
            <a:endParaRPr lang="en-US" dirty="0"/>
          </a:p>
        </p:txBody>
      </p:sp>
      <p:sp>
        <p:nvSpPr>
          <p:cNvPr id="3" name="Content Placeholder 2"/>
          <p:cNvSpPr>
            <a:spLocks noGrp="1"/>
          </p:cNvSpPr>
          <p:nvPr>
            <p:ph idx="1"/>
          </p:nvPr>
        </p:nvSpPr>
        <p:spPr>
          <a:xfrm>
            <a:off x="412750" y="1769530"/>
            <a:ext cx="9398908" cy="1227003"/>
          </a:xfrm>
        </p:spPr>
        <p:txBody>
          <a:bodyPr numCol="1"/>
          <a:lstStyle>
            <a:lvl1pPr>
              <a:lnSpc>
                <a:spcPct val="95000"/>
              </a:lnSpc>
              <a:defRPr sz="2667">
                <a:latin typeface="+mj-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6" name="Slide Number Placeholder 5"/>
          <p:cNvSpPr>
            <a:spLocks noGrp="1"/>
          </p:cNvSpPr>
          <p:nvPr>
            <p:ph type="sldNum" sz="quarter" idx="12"/>
          </p:nvPr>
        </p:nvSpPr>
        <p:spPr/>
        <p:txBody>
          <a:bodyPr numCol="1"/>
          <a:lstStyle/>
          <a:p>
            <a:fld id="{B9540363-FC45-4F8B-A755-0F47160913FD}" type="slidenum">
              <a:rPr lang="tr-TR" smtClean="0"/>
              <a:t>‹#›</a:t>
            </a:fld>
            <a:endParaRPr lang="tr-TR"/>
          </a:p>
        </p:txBody>
      </p:sp>
    </p:spTree>
    <p:extLst>
      <p:ext uri="{BB962C8B-B14F-4D97-AF65-F5344CB8AC3E}">
        <p14:creationId xmlns:p14="http://schemas.microsoft.com/office/powerpoint/2010/main" val="32040760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nd Content Small">
    <p:spTree>
      <p:nvGrpSpPr>
        <p:cNvPr id="1" name=""/>
        <p:cNvGrpSpPr/>
        <p:nvPr/>
      </p:nvGrpSpPr>
      <p:grpSpPr>
        <a:xfrm>
          <a:off x="0" y="0"/>
          <a:ext cx="0" cy="0"/>
          <a:chOff x="0" y="0"/>
          <a:chExt cx="0" cy="0"/>
        </a:xfrm>
      </p:grpSpPr>
      <p:sp>
        <p:nvSpPr>
          <p:cNvPr id="2" name="Title 1"/>
          <p:cNvSpPr>
            <a:spLocks noGrp="1"/>
          </p:cNvSpPr>
          <p:nvPr>
            <p:ph type="title"/>
          </p:nvPr>
        </p:nvSpPr>
        <p:spPr>
          <a:xfrm>
            <a:off x="412750" y="707137"/>
            <a:ext cx="11366500" cy="410369"/>
          </a:xfrm>
        </p:spPr>
        <p:txBody>
          <a:bodyPr numCol="1"/>
          <a:lstStyle/>
          <a:p>
            <a:r>
              <a:rPr lang="en-US"/>
              <a:t>Click to edit Master title style</a:t>
            </a:r>
            <a:endParaRPr lang="en-US" dirty="0"/>
          </a:p>
        </p:txBody>
      </p:sp>
      <p:sp>
        <p:nvSpPr>
          <p:cNvPr id="3" name="Content Placeholder 2"/>
          <p:cNvSpPr>
            <a:spLocks noGrp="1"/>
          </p:cNvSpPr>
          <p:nvPr>
            <p:ph idx="1"/>
          </p:nvPr>
        </p:nvSpPr>
        <p:spPr>
          <a:xfrm>
            <a:off x="412751" y="1744052"/>
            <a:ext cx="7439477" cy="1566925"/>
          </a:xfrm>
        </p:spPr>
        <p:txBody>
          <a:bodyPr numCol="1"/>
          <a:lstStyle>
            <a:lvl1pPr>
              <a:lnSpc>
                <a:spcPct val="110000"/>
              </a:lnSpc>
              <a:spcBef>
                <a:spcPts val="2400"/>
              </a:spcBef>
              <a:spcAft>
                <a:spcPts val="667"/>
              </a:spcAft>
              <a:defRPr sz="2667">
                <a:latin typeface="+mj-lt"/>
              </a:defRPr>
            </a:lvl1pPr>
            <a:lvl2pPr marL="0" indent="0">
              <a:spcBef>
                <a:spcPts val="800"/>
              </a:spcBef>
              <a:buFontTx/>
              <a:buNone/>
              <a:defRPr sz="1867">
                <a:latin typeface="+mj-lt"/>
              </a:defRPr>
            </a:lvl2pPr>
            <a:lvl3pPr>
              <a:defRPr sz="1200"/>
            </a:lvl3pPr>
            <a:lvl4pPr>
              <a:defRPr sz="1067"/>
            </a:lvl4pPr>
            <a:lvl5pPr>
              <a:defRPr sz="9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numCol="1"/>
          <a:lstStyle/>
          <a:p>
            <a:endParaRPr lang="en-US"/>
          </a:p>
        </p:txBody>
      </p:sp>
      <p:sp>
        <p:nvSpPr>
          <p:cNvPr id="6" name="Slide Number Placeholder 5"/>
          <p:cNvSpPr>
            <a:spLocks noGrp="1"/>
          </p:cNvSpPr>
          <p:nvPr>
            <p:ph type="sldNum" sz="quarter" idx="12"/>
          </p:nvPr>
        </p:nvSpPr>
        <p:spPr/>
        <p:txBody>
          <a:bodyPr numCol="1"/>
          <a:lstStyle/>
          <a:p>
            <a:fld id="{F06B2653-D1AD-46BA-BB88-3123B5BA212E}" type="slidenum">
              <a:rPr lang="en-US" smtClean="0"/>
              <a:t>‹#›</a:t>
            </a:fld>
            <a:endParaRPr lang="en-US"/>
          </a:p>
        </p:txBody>
      </p:sp>
      <p:sp>
        <p:nvSpPr>
          <p:cNvPr id="10" name="Picture Placeholder 9"/>
          <p:cNvSpPr>
            <a:spLocks noGrp="1"/>
          </p:cNvSpPr>
          <p:nvPr>
            <p:ph type="pic" sz="quarter" idx="13"/>
          </p:nvPr>
        </p:nvSpPr>
        <p:spPr>
          <a:xfrm>
            <a:off x="8102600" y="1778001"/>
            <a:ext cx="3676651" cy="287323"/>
          </a:xfrm>
          <a:solidFill>
            <a:schemeClr val="bg1">
              <a:lumMod val="95000"/>
            </a:schemeClr>
          </a:solidFill>
        </p:spPr>
        <p:txBody>
          <a:bodyPr numCol="1"/>
          <a:lstStyle/>
          <a:p>
            <a:r>
              <a:rPr lang="en-US"/>
              <a:t>Click icon to add picture</a:t>
            </a:r>
          </a:p>
        </p:txBody>
      </p:sp>
    </p:spTree>
    <p:extLst>
      <p:ext uri="{BB962C8B-B14F-4D97-AF65-F5344CB8AC3E}">
        <p14:creationId xmlns:p14="http://schemas.microsoft.com/office/powerpoint/2010/main" val="8370967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Table of Contents">
    <p:spTree>
      <p:nvGrpSpPr>
        <p:cNvPr id="1" name=""/>
        <p:cNvGrpSpPr/>
        <p:nvPr/>
      </p:nvGrpSpPr>
      <p:grpSpPr>
        <a:xfrm>
          <a:off x="0" y="0"/>
          <a:ext cx="0" cy="0"/>
          <a:chOff x="0" y="0"/>
          <a:chExt cx="0" cy="0"/>
        </a:xfrm>
      </p:grpSpPr>
      <p:sp>
        <p:nvSpPr>
          <p:cNvPr id="2" name="Title 1"/>
          <p:cNvSpPr>
            <a:spLocks noGrp="1"/>
          </p:cNvSpPr>
          <p:nvPr>
            <p:ph type="title"/>
          </p:nvPr>
        </p:nvSpPr>
        <p:spPr>
          <a:xfrm>
            <a:off x="412750" y="518650"/>
            <a:ext cx="11366500" cy="656591"/>
          </a:xfrm>
        </p:spPr>
        <p:txBody>
          <a:bodyPr numCol="1"/>
          <a:lstStyle>
            <a:lvl1pPr>
              <a:defRPr sz="4267"/>
            </a:lvl1pPr>
          </a:lstStyle>
          <a:p>
            <a:r>
              <a:rPr lang="en-US"/>
              <a:t>Click to edit Master title style</a:t>
            </a:r>
            <a:endParaRPr lang="en-US" dirty="0"/>
          </a:p>
        </p:txBody>
      </p:sp>
      <p:sp>
        <p:nvSpPr>
          <p:cNvPr id="3" name="Content Placeholder 2"/>
          <p:cNvSpPr>
            <a:spLocks noGrp="1"/>
          </p:cNvSpPr>
          <p:nvPr>
            <p:ph idx="1"/>
          </p:nvPr>
        </p:nvSpPr>
        <p:spPr>
          <a:xfrm>
            <a:off x="412751" y="4989501"/>
            <a:ext cx="2053047" cy="611487"/>
          </a:xfrm>
        </p:spPr>
        <p:txBody>
          <a:bodyPr numCol="1">
            <a:noAutofit/>
          </a:bodyPr>
          <a:lstStyle>
            <a:lvl1pPr>
              <a:tabLst>
                <a:tab pos="232828" algn="l"/>
              </a:tabLst>
              <a:defRPr sz="1067">
                <a:solidFill>
                  <a:schemeClr val="tx1"/>
                </a:solidFill>
                <a:latin typeface="+mn-lt"/>
              </a:defRPr>
            </a:lvl1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6" name="Slide Number Placeholder 5"/>
          <p:cNvSpPr>
            <a:spLocks noGrp="1"/>
          </p:cNvSpPr>
          <p:nvPr>
            <p:ph type="sldNum" sz="quarter" idx="12"/>
          </p:nvPr>
        </p:nvSpPr>
        <p:spPr/>
        <p:txBody>
          <a:bodyPr numCol="1"/>
          <a:lstStyle/>
          <a:p>
            <a:fld id="{B9540363-FC45-4F8B-A755-0F47160913FD}" type="slidenum">
              <a:rPr lang="tr-TR" smtClean="0"/>
              <a:t>‹#›</a:t>
            </a:fld>
            <a:endParaRPr lang="tr-TR"/>
          </a:p>
        </p:txBody>
      </p:sp>
      <p:sp>
        <p:nvSpPr>
          <p:cNvPr id="10" name="Text Placeholder 9"/>
          <p:cNvSpPr>
            <a:spLocks noGrp="1"/>
          </p:cNvSpPr>
          <p:nvPr>
            <p:ph type="body" sz="quarter" idx="13"/>
          </p:nvPr>
        </p:nvSpPr>
        <p:spPr>
          <a:xfrm>
            <a:off x="8065560" y="5013321"/>
            <a:ext cx="3384549" cy="129267"/>
          </a:xfrm>
        </p:spPr>
        <p:txBody>
          <a:bodyPr numCol="1"/>
          <a:lstStyle>
            <a:lvl1pPr>
              <a:lnSpc>
                <a:spcPct val="90000"/>
              </a:lnSpc>
              <a:spcBef>
                <a:spcPts val="400"/>
              </a:spcBef>
              <a:defRPr sz="933">
                <a:solidFill>
                  <a:schemeClr val="tx2"/>
                </a:solidFill>
                <a:latin typeface="+mn-lt"/>
              </a:defRPr>
            </a:lvl1pPr>
          </a:lstStyle>
          <a:p>
            <a:pPr lvl="0"/>
            <a:r>
              <a:rPr lang="en-US"/>
              <a:t>Click to edit Master text styles</a:t>
            </a:r>
          </a:p>
        </p:txBody>
      </p:sp>
      <p:sp>
        <p:nvSpPr>
          <p:cNvPr id="11" name="TextBox 10"/>
          <p:cNvSpPr txBox="1"/>
          <p:nvPr/>
        </p:nvSpPr>
        <p:spPr>
          <a:xfrm>
            <a:off x="7122357" y="5013321"/>
            <a:ext cx="907525" cy="258404"/>
          </a:xfrm>
          <a:prstGeom prst="rect">
            <a:avLst/>
          </a:prstGeom>
          <a:noFill/>
        </p:spPr>
        <p:txBody>
          <a:bodyPr wrap="square" lIns="0" tIns="0" rIns="0" bIns="0" numCol="1" rtlCol="0">
            <a:spAutoFit/>
          </a:bodyPr>
          <a:lstStyle/>
          <a:p>
            <a:pPr>
              <a:lnSpc>
                <a:spcPct val="90000"/>
              </a:lnSpc>
              <a:spcBef>
                <a:spcPts val="400"/>
              </a:spcBef>
            </a:pPr>
            <a:r>
              <a:rPr lang="en-US" sz="933" dirty="0">
                <a:solidFill>
                  <a:schemeClr val="tx2"/>
                </a:solidFill>
              </a:rPr>
              <a:t>Questions on this deck:</a:t>
            </a:r>
          </a:p>
        </p:txBody>
      </p:sp>
      <p:sp>
        <p:nvSpPr>
          <p:cNvPr id="13"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4" name="Content Placeholder 2"/>
          <p:cNvSpPr>
            <a:spLocks noGrp="1"/>
          </p:cNvSpPr>
          <p:nvPr>
            <p:ph idx="14"/>
          </p:nvPr>
        </p:nvSpPr>
        <p:spPr>
          <a:xfrm>
            <a:off x="2577175" y="4989501"/>
            <a:ext cx="2053047" cy="611487"/>
          </a:xfrm>
        </p:spPr>
        <p:txBody>
          <a:bodyPr numCol="1">
            <a:noAutofit/>
          </a:bodyPr>
          <a:lstStyle>
            <a:lvl1pPr>
              <a:tabLst>
                <a:tab pos="232828" algn="l"/>
              </a:tabLst>
              <a:defRPr sz="1067">
                <a:solidFill>
                  <a:schemeClr val="tx1"/>
                </a:solidFill>
                <a:latin typeface="+mn-lt"/>
              </a:defRPr>
            </a:lvl1pPr>
          </a:lstStyle>
          <a:p>
            <a:pPr lvl="0"/>
            <a:r>
              <a:rPr lang="en-US"/>
              <a:t>Click to edit Master text styles</a:t>
            </a:r>
          </a:p>
        </p:txBody>
      </p:sp>
    </p:spTree>
    <p:extLst>
      <p:ext uri="{BB962C8B-B14F-4D97-AF65-F5344CB8AC3E}">
        <p14:creationId xmlns:p14="http://schemas.microsoft.com/office/powerpoint/2010/main" val="14185842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Work Showcase Cover">
    <p:bg>
      <p:bgPr>
        <a:solidFill>
          <a:srgbClr val="333332"/>
        </a:solidFill>
        <a:effectLst/>
      </p:bgPr>
    </p:bg>
    <p:spTree>
      <p:nvGrpSpPr>
        <p:cNvPr id="1" name=""/>
        <p:cNvGrpSpPr/>
        <p:nvPr/>
      </p:nvGrpSpPr>
      <p:grpSpPr>
        <a:xfrm>
          <a:off x="0" y="0"/>
          <a:ext cx="0" cy="0"/>
          <a:chOff x="0" y="0"/>
          <a:chExt cx="0" cy="0"/>
        </a:xfrm>
      </p:grpSpPr>
      <p:sp>
        <p:nvSpPr>
          <p:cNvPr id="16" name="Picture Placeholder 15"/>
          <p:cNvSpPr>
            <a:spLocks noGrp="1"/>
          </p:cNvSpPr>
          <p:nvPr>
            <p:ph type="pic" sz="quarter" idx="15"/>
          </p:nvPr>
        </p:nvSpPr>
        <p:spPr>
          <a:xfrm>
            <a:off x="0" y="0"/>
            <a:ext cx="12192000" cy="6858000"/>
          </a:xfrm>
        </p:spPr>
        <p:txBody>
          <a:bodyPr numCol="1">
            <a:noAutofit/>
          </a:bodyPr>
          <a:lstStyle>
            <a:lvl1pPr>
              <a:defRPr>
                <a:solidFill>
                  <a:schemeClr val="bg1"/>
                </a:solidFill>
              </a:defRPr>
            </a:lvl1pPr>
          </a:lstStyle>
          <a:p>
            <a:r>
              <a:rPr lang="en-US"/>
              <a:t>Click icon to add picture</a:t>
            </a:r>
          </a:p>
        </p:txBody>
      </p:sp>
      <p:sp>
        <p:nvSpPr>
          <p:cNvPr id="2" name="Title 1"/>
          <p:cNvSpPr>
            <a:spLocks noGrp="1"/>
          </p:cNvSpPr>
          <p:nvPr>
            <p:ph type="title"/>
          </p:nvPr>
        </p:nvSpPr>
        <p:spPr bwMode="white">
          <a:xfrm>
            <a:off x="412751" y="577004"/>
            <a:ext cx="4500717" cy="1149032"/>
          </a:xfrm>
        </p:spPr>
        <p:txBody>
          <a:bodyPr numCol="1" anchor="t" anchorCtr="0"/>
          <a:lstStyle>
            <a:lvl1pPr>
              <a:defRPr sz="3733">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bwMode="white">
          <a:xfrm>
            <a:off x="415926" y="2991110"/>
            <a:ext cx="3544183" cy="611487"/>
          </a:xfrm>
        </p:spPr>
        <p:txBody>
          <a:bodyPr numCol="1">
            <a:noAutofit/>
          </a:bodyPr>
          <a:lstStyle>
            <a:lvl1pPr>
              <a:tabLst>
                <a:tab pos="380990" algn="l"/>
              </a:tabLst>
              <a:defRPr sz="933" cap="all" spc="0" baseline="0">
                <a:solidFill>
                  <a:schemeClr val="bg1"/>
                </a:solidFill>
                <a:latin typeface="+mn-lt"/>
              </a:defRPr>
            </a:lvl1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marL="0" algn="l" defTabSz="1219170" rtl="0" eaLnBrk="1" latinLnBrk="0" hangingPunct="1">
              <a:defRPr lang="en-US" sz="800" kern="1200" smtClean="0">
                <a:solidFill>
                  <a:schemeClr val="bg1"/>
                </a:solidFill>
                <a:latin typeface="+mn-lt"/>
                <a:ea typeface="+mn-ea"/>
                <a:cs typeface="+mn-cs"/>
              </a:defRPr>
            </a:lvl1pPr>
          </a:lstStyle>
          <a:p>
            <a:endParaRPr lang="tr-TR"/>
          </a:p>
        </p:txBody>
      </p:sp>
      <p:sp>
        <p:nvSpPr>
          <p:cNvPr id="6" name="Slide Number Placeholder 5"/>
          <p:cNvSpPr>
            <a:spLocks noGrp="1"/>
          </p:cNvSpPr>
          <p:nvPr>
            <p:ph type="sldNum" sz="quarter" idx="12"/>
          </p:nvPr>
        </p:nvSpPr>
        <p:spPr/>
        <p:txBody>
          <a:bodyPr numCol="1"/>
          <a:lstStyle>
            <a:lvl1pPr>
              <a:defRPr>
                <a:solidFill>
                  <a:schemeClr val="bg1"/>
                </a:solidFill>
              </a:defRPr>
            </a:lvl1pPr>
          </a:lstStyle>
          <a:p>
            <a:fld id="{B9540363-FC45-4F8B-A755-0F47160913FD}" type="slidenum">
              <a:rPr lang="tr-TR" smtClean="0"/>
              <a:t>‹#›</a:t>
            </a:fld>
            <a:endParaRPr lang="tr-TR"/>
          </a:p>
        </p:txBody>
      </p:sp>
      <p:sp>
        <p:nvSpPr>
          <p:cNvPr id="12" name="TextBox 11"/>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bg1"/>
                </a:solidFill>
              </a:rPr>
              <a:t>Digital Fitness</a:t>
            </a:r>
          </a:p>
        </p:txBody>
      </p:sp>
      <p:sp>
        <p:nvSpPr>
          <p:cNvPr id="14" name="Content Placeholder 2"/>
          <p:cNvSpPr>
            <a:spLocks noGrp="1"/>
          </p:cNvSpPr>
          <p:nvPr>
            <p:ph idx="14"/>
          </p:nvPr>
        </p:nvSpPr>
        <p:spPr bwMode="white">
          <a:xfrm>
            <a:off x="415926" y="3733629"/>
            <a:ext cx="3544183" cy="611487"/>
          </a:xfrm>
        </p:spPr>
        <p:txBody>
          <a:bodyPr numCol="1">
            <a:noAutofit/>
          </a:bodyPr>
          <a:lstStyle>
            <a:lvl1pPr>
              <a:tabLst>
                <a:tab pos="380990" algn="l"/>
              </a:tabLst>
              <a:defRPr sz="933" cap="all" spc="0" baseline="0">
                <a:solidFill>
                  <a:schemeClr val="bg1"/>
                </a:solidFill>
                <a:latin typeface="+mn-lt"/>
              </a:defRPr>
            </a:lvl1pPr>
          </a:lstStyle>
          <a:p>
            <a:pPr lvl="0"/>
            <a:r>
              <a:rPr lang="en-US"/>
              <a:t>Click to edit Master text styles</a:t>
            </a:r>
          </a:p>
        </p:txBody>
      </p:sp>
      <p:cxnSp>
        <p:nvCxnSpPr>
          <p:cNvPr id="15" name="Straight Connector 14"/>
          <p:cNvCxnSpPr/>
          <p:nvPr/>
        </p:nvCxnSpPr>
        <p:spPr bwMode="white">
          <a:xfrm flipV="1">
            <a:off x="415926" y="3521635"/>
            <a:ext cx="784941" cy="3"/>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77306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Work Showcase">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4106274" y="5509"/>
            <a:ext cx="145669" cy="6851673"/>
            <a:chOff x="3079705" y="14764"/>
            <a:chExt cx="109252" cy="5138755"/>
          </a:xfrm>
        </p:grpSpPr>
        <p:sp>
          <p:nvSpPr>
            <p:cNvPr id="14" name="Isosceles Triangle 13"/>
            <p:cNvSpPr/>
            <p:nvPr userDrawn="1"/>
          </p:nvSpPr>
          <p:spPr bwMode="white">
            <a:xfrm rot="5400000">
              <a:off x="3048850" y="2543560"/>
              <a:ext cx="170962" cy="1092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19" name="Freeform 5"/>
            <p:cNvSpPr>
              <a:spLocks/>
            </p:cNvSpPr>
            <p:nvPr userDrawn="1"/>
          </p:nvSpPr>
          <p:spPr>
            <a:xfrm rot="16200000">
              <a:off x="568778" y="2533341"/>
              <a:ext cx="5138755" cy="101601"/>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 h="10000">
                  <a:moveTo>
                    <a:pt x="12583" y="0"/>
                  </a:moveTo>
                  <a:lnTo>
                    <a:pt x="6453" y="469"/>
                  </a:lnTo>
                  <a:cubicBezTo>
                    <a:pt x="6389" y="3646"/>
                    <a:pt x="6323" y="6823"/>
                    <a:pt x="6257" y="10000"/>
                  </a:cubicBezTo>
                  <a:cubicBezTo>
                    <a:pt x="6183" y="6823"/>
                    <a:pt x="6110" y="3646"/>
                    <a:pt x="6035" y="469"/>
                  </a:cubicBezTo>
                  <a:lnTo>
                    <a:pt x="0" y="469"/>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p>
          </p:txBody>
        </p:sp>
      </p:grpSp>
      <p:sp>
        <p:nvSpPr>
          <p:cNvPr id="9" name="Rectangle 8"/>
          <p:cNvSpPr/>
          <p:nvPr/>
        </p:nvSpPr>
        <p:spPr bwMode="ltGray">
          <a:xfrm>
            <a:off x="10420558" y="-3836"/>
            <a:ext cx="1772381" cy="6875195"/>
          </a:xfrm>
          <a:custGeom>
            <a:avLst/>
            <a:gdLst>
              <a:gd name="connsiteX0" fmla="*/ 0 w 1331668"/>
              <a:gd name="connsiteY0" fmla="*/ 0 h 5154014"/>
              <a:gd name="connsiteX1" fmla="*/ 1331668 w 1331668"/>
              <a:gd name="connsiteY1" fmla="*/ 0 h 5154014"/>
              <a:gd name="connsiteX2" fmla="*/ 1331668 w 1331668"/>
              <a:gd name="connsiteY2" fmla="*/ 5154014 h 5154014"/>
              <a:gd name="connsiteX3" fmla="*/ 0 w 1331668"/>
              <a:gd name="connsiteY3" fmla="*/ 5154014 h 5154014"/>
              <a:gd name="connsiteX4" fmla="*/ 0 w 1331668"/>
              <a:gd name="connsiteY4" fmla="*/ 0 h 5154014"/>
              <a:gd name="connsiteX0" fmla="*/ 0 w 1331668"/>
              <a:gd name="connsiteY0" fmla="*/ 0 h 5154014"/>
              <a:gd name="connsiteX1" fmla="*/ 1331668 w 1331668"/>
              <a:gd name="connsiteY1" fmla="*/ 0 h 5154014"/>
              <a:gd name="connsiteX2" fmla="*/ 1331668 w 1331668"/>
              <a:gd name="connsiteY2" fmla="*/ 5154014 h 5154014"/>
              <a:gd name="connsiteX3" fmla="*/ 0 w 1331668"/>
              <a:gd name="connsiteY3" fmla="*/ 5154014 h 5154014"/>
              <a:gd name="connsiteX4" fmla="*/ 1943 w 1331668"/>
              <a:gd name="connsiteY4" fmla="*/ 2610953 h 5154014"/>
              <a:gd name="connsiteX5" fmla="*/ 0 w 1331668"/>
              <a:gd name="connsiteY5" fmla="*/ 0 h 5154014"/>
              <a:gd name="connsiteX0" fmla="*/ 0 w 1331668"/>
              <a:gd name="connsiteY0" fmla="*/ 0 h 5154014"/>
              <a:gd name="connsiteX1" fmla="*/ 1331668 w 1331668"/>
              <a:gd name="connsiteY1" fmla="*/ 0 h 5154014"/>
              <a:gd name="connsiteX2" fmla="*/ 1331668 w 1331668"/>
              <a:gd name="connsiteY2" fmla="*/ 5154014 h 5154014"/>
              <a:gd name="connsiteX3" fmla="*/ 0 w 1331668"/>
              <a:gd name="connsiteY3" fmla="*/ 5154014 h 5154014"/>
              <a:gd name="connsiteX4" fmla="*/ 1943 w 1331668"/>
              <a:gd name="connsiteY4" fmla="*/ 2535326 h 5154014"/>
              <a:gd name="connsiteX5" fmla="*/ 0 w 1331668"/>
              <a:gd name="connsiteY5" fmla="*/ 0 h 5154014"/>
              <a:gd name="connsiteX0" fmla="*/ 100376 w 1432044"/>
              <a:gd name="connsiteY0" fmla="*/ 0 h 5154014"/>
              <a:gd name="connsiteX1" fmla="*/ 1432044 w 1432044"/>
              <a:gd name="connsiteY1" fmla="*/ 0 h 5154014"/>
              <a:gd name="connsiteX2" fmla="*/ 1432044 w 1432044"/>
              <a:gd name="connsiteY2" fmla="*/ 5154014 h 5154014"/>
              <a:gd name="connsiteX3" fmla="*/ 100376 w 1432044"/>
              <a:gd name="connsiteY3" fmla="*/ 5154014 h 5154014"/>
              <a:gd name="connsiteX4" fmla="*/ 95443 w 1432044"/>
              <a:gd name="connsiteY4" fmla="*/ 2707206 h 5154014"/>
              <a:gd name="connsiteX5" fmla="*/ 102319 w 1432044"/>
              <a:gd name="connsiteY5" fmla="*/ 2535326 h 5154014"/>
              <a:gd name="connsiteX6" fmla="*/ 100376 w 1432044"/>
              <a:gd name="connsiteY6" fmla="*/ 0 h 5154014"/>
              <a:gd name="connsiteX0" fmla="*/ 100376 w 1432044"/>
              <a:gd name="connsiteY0" fmla="*/ 0 h 5154014"/>
              <a:gd name="connsiteX1" fmla="*/ 1432044 w 1432044"/>
              <a:gd name="connsiteY1" fmla="*/ 0 h 5154014"/>
              <a:gd name="connsiteX2" fmla="*/ 1432044 w 1432044"/>
              <a:gd name="connsiteY2" fmla="*/ 5154014 h 5154014"/>
              <a:gd name="connsiteX3" fmla="*/ 100376 w 1432044"/>
              <a:gd name="connsiteY3" fmla="*/ 5154014 h 5154014"/>
              <a:gd name="connsiteX4" fmla="*/ 95443 w 1432044"/>
              <a:gd name="connsiteY4" fmla="*/ 2707206 h 5154014"/>
              <a:gd name="connsiteX5" fmla="*/ 88568 w 1432044"/>
              <a:gd name="connsiteY5" fmla="*/ 2617828 h 5154014"/>
              <a:gd name="connsiteX6" fmla="*/ 102319 w 1432044"/>
              <a:gd name="connsiteY6" fmla="*/ 2535326 h 5154014"/>
              <a:gd name="connsiteX7" fmla="*/ 100376 w 1432044"/>
              <a:gd name="connsiteY7" fmla="*/ 0 h 5154014"/>
              <a:gd name="connsiteX0" fmla="*/ 100376 w 1432044"/>
              <a:gd name="connsiteY0" fmla="*/ 0 h 5154014"/>
              <a:gd name="connsiteX1" fmla="*/ 1432044 w 1432044"/>
              <a:gd name="connsiteY1" fmla="*/ 0 h 5154014"/>
              <a:gd name="connsiteX2" fmla="*/ 1432044 w 1432044"/>
              <a:gd name="connsiteY2" fmla="*/ 5154014 h 5154014"/>
              <a:gd name="connsiteX3" fmla="*/ 100376 w 1432044"/>
              <a:gd name="connsiteY3" fmla="*/ 5154014 h 5154014"/>
              <a:gd name="connsiteX4" fmla="*/ 95443 w 1432044"/>
              <a:gd name="connsiteY4" fmla="*/ 2707206 h 5154014"/>
              <a:gd name="connsiteX5" fmla="*/ 198571 w 1432044"/>
              <a:gd name="connsiteY5" fmla="*/ 2617828 h 5154014"/>
              <a:gd name="connsiteX6" fmla="*/ 102319 w 1432044"/>
              <a:gd name="connsiteY6" fmla="*/ 2535326 h 5154014"/>
              <a:gd name="connsiteX7" fmla="*/ 100376 w 1432044"/>
              <a:gd name="connsiteY7" fmla="*/ 0 h 5154014"/>
              <a:gd name="connsiteX0" fmla="*/ 4961 w 1336629"/>
              <a:gd name="connsiteY0" fmla="*/ 0 h 5154014"/>
              <a:gd name="connsiteX1" fmla="*/ 1336629 w 1336629"/>
              <a:gd name="connsiteY1" fmla="*/ 0 h 5154014"/>
              <a:gd name="connsiteX2" fmla="*/ 1336629 w 1336629"/>
              <a:gd name="connsiteY2" fmla="*/ 5154014 h 5154014"/>
              <a:gd name="connsiteX3" fmla="*/ 4961 w 1336629"/>
              <a:gd name="connsiteY3" fmla="*/ 5154014 h 5154014"/>
              <a:gd name="connsiteX4" fmla="*/ 28 w 1336629"/>
              <a:gd name="connsiteY4" fmla="*/ 2707206 h 5154014"/>
              <a:gd name="connsiteX5" fmla="*/ 103156 w 1336629"/>
              <a:gd name="connsiteY5" fmla="*/ 2617828 h 5154014"/>
              <a:gd name="connsiteX6" fmla="*/ 6904 w 1336629"/>
              <a:gd name="connsiteY6" fmla="*/ 2535326 h 5154014"/>
              <a:gd name="connsiteX7" fmla="*/ 4961 w 1336629"/>
              <a:gd name="connsiteY7" fmla="*/ 0 h 5154014"/>
              <a:gd name="connsiteX0" fmla="*/ 4961 w 1336629"/>
              <a:gd name="connsiteY0" fmla="*/ 0 h 5154014"/>
              <a:gd name="connsiteX1" fmla="*/ 1336629 w 1336629"/>
              <a:gd name="connsiteY1" fmla="*/ 0 h 5154014"/>
              <a:gd name="connsiteX2" fmla="*/ 1336629 w 1336629"/>
              <a:gd name="connsiteY2" fmla="*/ 5154014 h 5154014"/>
              <a:gd name="connsiteX3" fmla="*/ 4961 w 1336629"/>
              <a:gd name="connsiteY3" fmla="*/ 5154014 h 5154014"/>
              <a:gd name="connsiteX4" fmla="*/ 28 w 1336629"/>
              <a:gd name="connsiteY4" fmla="*/ 2707206 h 5154014"/>
              <a:gd name="connsiteX5" fmla="*/ 103156 w 1336629"/>
              <a:gd name="connsiteY5" fmla="*/ 2617828 h 5154014"/>
              <a:gd name="connsiteX6" fmla="*/ 6904 w 1336629"/>
              <a:gd name="connsiteY6" fmla="*/ 2535326 h 5154014"/>
              <a:gd name="connsiteX7" fmla="*/ 4961 w 1336629"/>
              <a:gd name="connsiteY7" fmla="*/ 0 h 5154014"/>
              <a:gd name="connsiteX0" fmla="*/ 4961 w 1336629"/>
              <a:gd name="connsiteY0" fmla="*/ 0 h 5154014"/>
              <a:gd name="connsiteX1" fmla="*/ 1336629 w 1336629"/>
              <a:gd name="connsiteY1" fmla="*/ 0 h 5154014"/>
              <a:gd name="connsiteX2" fmla="*/ 1336629 w 1336629"/>
              <a:gd name="connsiteY2" fmla="*/ 5154014 h 5154014"/>
              <a:gd name="connsiteX3" fmla="*/ 4961 w 1336629"/>
              <a:gd name="connsiteY3" fmla="*/ 5154014 h 5154014"/>
              <a:gd name="connsiteX4" fmla="*/ 28 w 1336629"/>
              <a:gd name="connsiteY4" fmla="*/ 2707206 h 5154014"/>
              <a:gd name="connsiteX5" fmla="*/ 103156 w 1336629"/>
              <a:gd name="connsiteY5" fmla="*/ 2617828 h 5154014"/>
              <a:gd name="connsiteX6" fmla="*/ 6904 w 1336629"/>
              <a:gd name="connsiteY6" fmla="*/ 2535326 h 5154014"/>
              <a:gd name="connsiteX7" fmla="*/ 4961 w 1336629"/>
              <a:gd name="connsiteY7" fmla="*/ 0 h 5154014"/>
              <a:gd name="connsiteX0" fmla="*/ 4961 w 1336629"/>
              <a:gd name="connsiteY0" fmla="*/ 0 h 5154014"/>
              <a:gd name="connsiteX1" fmla="*/ 1336629 w 1336629"/>
              <a:gd name="connsiteY1" fmla="*/ 0 h 5154014"/>
              <a:gd name="connsiteX2" fmla="*/ 1336629 w 1336629"/>
              <a:gd name="connsiteY2" fmla="*/ 5154014 h 5154014"/>
              <a:gd name="connsiteX3" fmla="*/ 4961 w 1336629"/>
              <a:gd name="connsiteY3" fmla="*/ 5154014 h 5154014"/>
              <a:gd name="connsiteX4" fmla="*/ 28 w 1336629"/>
              <a:gd name="connsiteY4" fmla="*/ 2707206 h 5154014"/>
              <a:gd name="connsiteX5" fmla="*/ 103156 w 1336629"/>
              <a:gd name="connsiteY5" fmla="*/ 2617828 h 5154014"/>
              <a:gd name="connsiteX6" fmla="*/ 6904 w 1336629"/>
              <a:gd name="connsiteY6" fmla="*/ 2535326 h 5154014"/>
              <a:gd name="connsiteX7" fmla="*/ 4961 w 1336629"/>
              <a:gd name="connsiteY7" fmla="*/ 0 h 5154014"/>
              <a:gd name="connsiteX0" fmla="*/ 4968 w 1336636"/>
              <a:gd name="connsiteY0" fmla="*/ 0 h 5154014"/>
              <a:gd name="connsiteX1" fmla="*/ 1336636 w 1336636"/>
              <a:gd name="connsiteY1" fmla="*/ 0 h 5154014"/>
              <a:gd name="connsiteX2" fmla="*/ 1336636 w 1336636"/>
              <a:gd name="connsiteY2" fmla="*/ 5154014 h 5154014"/>
              <a:gd name="connsiteX3" fmla="*/ 4968 w 1336636"/>
              <a:gd name="connsiteY3" fmla="*/ 5154014 h 5154014"/>
              <a:gd name="connsiteX4" fmla="*/ 35 w 1336636"/>
              <a:gd name="connsiteY4" fmla="*/ 2707206 h 5154014"/>
              <a:gd name="connsiteX5" fmla="*/ 103163 w 1336636"/>
              <a:gd name="connsiteY5" fmla="*/ 2617828 h 5154014"/>
              <a:gd name="connsiteX6" fmla="*/ 6911 w 1336636"/>
              <a:gd name="connsiteY6" fmla="*/ 2535326 h 5154014"/>
              <a:gd name="connsiteX7" fmla="*/ 4968 w 1336636"/>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707206 h 5154014"/>
              <a:gd name="connsiteX5" fmla="*/ 103154 w 1336627"/>
              <a:gd name="connsiteY5" fmla="*/ 2617828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707206 h 5154014"/>
              <a:gd name="connsiteX5" fmla="*/ 103154 w 1336627"/>
              <a:gd name="connsiteY5" fmla="*/ 2617828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3154 w 1336627"/>
              <a:gd name="connsiteY5" fmla="*/ 2617828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60304 w 1336627"/>
              <a:gd name="connsiteY5" fmla="*/ 2605922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6902 w 1336627"/>
              <a:gd name="connsiteY6" fmla="*/ 253532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2140 w 1336627"/>
              <a:gd name="connsiteY6" fmla="*/ 2451983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2140 w 1336627"/>
              <a:gd name="connsiteY6" fmla="*/ 2494846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42621 w 1336627"/>
              <a:gd name="connsiteY6" fmla="*/ 2492465 h 5154014"/>
              <a:gd name="connsiteX7" fmla="*/ 4959 w 1336627"/>
              <a:gd name="connsiteY7" fmla="*/ 0 h 5154014"/>
              <a:gd name="connsiteX0" fmla="*/ 4959 w 1336627"/>
              <a:gd name="connsiteY0" fmla="*/ 0 h 5154014"/>
              <a:gd name="connsiteX1" fmla="*/ 1336627 w 1336627"/>
              <a:gd name="connsiteY1" fmla="*/ 0 h 5154014"/>
              <a:gd name="connsiteX2" fmla="*/ 1336627 w 1336627"/>
              <a:gd name="connsiteY2" fmla="*/ 5154014 h 5154014"/>
              <a:gd name="connsiteX3" fmla="*/ 4959 w 1336627"/>
              <a:gd name="connsiteY3" fmla="*/ 5154014 h 5154014"/>
              <a:gd name="connsiteX4" fmla="*/ 26 w 1336627"/>
              <a:gd name="connsiteY4" fmla="*/ 2692919 h 5154014"/>
              <a:gd name="connsiteX5" fmla="*/ 105535 w 1336627"/>
              <a:gd name="connsiteY5" fmla="*/ 2589253 h 5154014"/>
              <a:gd name="connsiteX6" fmla="*/ 14046 w 1336627"/>
              <a:gd name="connsiteY6" fmla="*/ 2506752 h 5154014"/>
              <a:gd name="connsiteX7" fmla="*/ 4959 w 1336627"/>
              <a:gd name="connsiteY7" fmla="*/ 0 h 5154014"/>
              <a:gd name="connsiteX0" fmla="*/ 54 w 1331722"/>
              <a:gd name="connsiteY0" fmla="*/ 0 h 5154014"/>
              <a:gd name="connsiteX1" fmla="*/ 1331722 w 1331722"/>
              <a:gd name="connsiteY1" fmla="*/ 0 h 5154014"/>
              <a:gd name="connsiteX2" fmla="*/ 1331722 w 1331722"/>
              <a:gd name="connsiteY2" fmla="*/ 5154014 h 5154014"/>
              <a:gd name="connsiteX3" fmla="*/ 54 w 1331722"/>
              <a:gd name="connsiteY3" fmla="*/ 5154014 h 5154014"/>
              <a:gd name="connsiteX4" fmla="*/ 80846 w 1331722"/>
              <a:gd name="connsiteY4" fmla="*/ 2731019 h 5154014"/>
              <a:gd name="connsiteX5" fmla="*/ 100630 w 1331722"/>
              <a:gd name="connsiteY5" fmla="*/ 2589253 h 5154014"/>
              <a:gd name="connsiteX6" fmla="*/ 9141 w 1331722"/>
              <a:gd name="connsiteY6" fmla="*/ 2506752 h 5154014"/>
              <a:gd name="connsiteX7" fmla="*/ 54 w 1331722"/>
              <a:gd name="connsiteY7" fmla="*/ 0 h 5154014"/>
              <a:gd name="connsiteX0" fmla="*/ 346 w 1332014"/>
              <a:gd name="connsiteY0" fmla="*/ 0 h 5154014"/>
              <a:gd name="connsiteX1" fmla="*/ 1332014 w 1332014"/>
              <a:gd name="connsiteY1" fmla="*/ 0 h 5154014"/>
              <a:gd name="connsiteX2" fmla="*/ 1332014 w 1332014"/>
              <a:gd name="connsiteY2" fmla="*/ 5154014 h 5154014"/>
              <a:gd name="connsiteX3" fmla="*/ 346 w 1332014"/>
              <a:gd name="connsiteY3" fmla="*/ 5154014 h 5154014"/>
              <a:gd name="connsiteX4" fmla="*/ 9700 w 1332014"/>
              <a:gd name="connsiteY4" fmla="*/ 2688157 h 5154014"/>
              <a:gd name="connsiteX5" fmla="*/ 100922 w 1332014"/>
              <a:gd name="connsiteY5" fmla="*/ 2589253 h 5154014"/>
              <a:gd name="connsiteX6" fmla="*/ 9433 w 1332014"/>
              <a:gd name="connsiteY6" fmla="*/ 2506752 h 5154014"/>
              <a:gd name="connsiteX7" fmla="*/ 346 w 1332014"/>
              <a:gd name="connsiteY7" fmla="*/ 0 h 5154014"/>
              <a:gd name="connsiteX0" fmla="*/ 346 w 1332014"/>
              <a:gd name="connsiteY0" fmla="*/ 0 h 5154014"/>
              <a:gd name="connsiteX1" fmla="*/ 1332014 w 1332014"/>
              <a:gd name="connsiteY1" fmla="*/ 0 h 5154014"/>
              <a:gd name="connsiteX2" fmla="*/ 1332014 w 1332014"/>
              <a:gd name="connsiteY2" fmla="*/ 5154014 h 5154014"/>
              <a:gd name="connsiteX3" fmla="*/ 346 w 1332014"/>
              <a:gd name="connsiteY3" fmla="*/ 5154014 h 5154014"/>
              <a:gd name="connsiteX4" fmla="*/ 9700 w 1332014"/>
              <a:gd name="connsiteY4" fmla="*/ 2688157 h 5154014"/>
              <a:gd name="connsiteX5" fmla="*/ 100922 w 1332014"/>
              <a:gd name="connsiteY5" fmla="*/ 2589253 h 5154014"/>
              <a:gd name="connsiteX6" fmla="*/ 9433 w 1332014"/>
              <a:gd name="connsiteY6" fmla="*/ 2506752 h 5154014"/>
              <a:gd name="connsiteX7" fmla="*/ 346 w 1332014"/>
              <a:gd name="connsiteY7" fmla="*/ 0 h 5154014"/>
              <a:gd name="connsiteX0" fmla="*/ 346 w 1332014"/>
              <a:gd name="connsiteY0" fmla="*/ 0 h 5154014"/>
              <a:gd name="connsiteX1" fmla="*/ 1332014 w 1332014"/>
              <a:gd name="connsiteY1" fmla="*/ 0 h 5154014"/>
              <a:gd name="connsiteX2" fmla="*/ 1332014 w 1332014"/>
              <a:gd name="connsiteY2" fmla="*/ 5154014 h 5154014"/>
              <a:gd name="connsiteX3" fmla="*/ 346 w 1332014"/>
              <a:gd name="connsiteY3" fmla="*/ 5154014 h 5154014"/>
              <a:gd name="connsiteX4" fmla="*/ 9700 w 1332014"/>
              <a:gd name="connsiteY4" fmla="*/ 2688157 h 5154014"/>
              <a:gd name="connsiteX5" fmla="*/ 100922 w 1332014"/>
              <a:gd name="connsiteY5" fmla="*/ 2589253 h 5154014"/>
              <a:gd name="connsiteX6" fmla="*/ 9433 w 1332014"/>
              <a:gd name="connsiteY6" fmla="*/ 2506752 h 5154014"/>
              <a:gd name="connsiteX7" fmla="*/ 346 w 1332014"/>
              <a:gd name="connsiteY7" fmla="*/ 0 h 5154014"/>
              <a:gd name="connsiteX0" fmla="*/ 346 w 1332014"/>
              <a:gd name="connsiteY0" fmla="*/ 0 h 5154014"/>
              <a:gd name="connsiteX1" fmla="*/ 1332014 w 1332014"/>
              <a:gd name="connsiteY1" fmla="*/ 0 h 5154014"/>
              <a:gd name="connsiteX2" fmla="*/ 1332014 w 1332014"/>
              <a:gd name="connsiteY2" fmla="*/ 5154014 h 5154014"/>
              <a:gd name="connsiteX3" fmla="*/ 346 w 1332014"/>
              <a:gd name="connsiteY3" fmla="*/ 5154014 h 5154014"/>
              <a:gd name="connsiteX4" fmla="*/ 9700 w 1332014"/>
              <a:gd name="connsiteY4" fmla="*/ 2688157 h 5154014"/>
              <a:gd name="connsiteX5" fmla="*/ 100922 w 1332014"/>
              <a:gd name="connsiteY5" fmla="*/ 2589253 h 5154014"/>
              <a:gd name="connsiteX6" fmla="*/ 9433 w 1332014"/>
              <a:gd name="connsiteY6" fmla="*/ 2506752 h 5154014"/>
              <a:gd name="connsiteX7" fmla="*/ 346 w 1332014"/>
              <a:gd name="connsiteY7" fmla="*/ 0 h 5154014"/>
              <a:gd name="connsiteX0" fmla="*/ 1 w 1331669"/>
              <a:gd name="connsiteY0" fmla="*/ 0 h 5154014"/>
              <a:gd name="connsiteX1" fmla="*/ 1331669 w 1331669"/>
              <a:gd name="connsiteY1" fmla="*/ 0 h 5154014"/>
              <a:gd name="connsiteX2" fmla="*/ 1331669 w 1331669"/>
              <a:gd name="connsiteY2" fmla="*/ 5154014 h 5154014"/>
              <a:gd name="connsiteX3" fmla="*/ 1 w 1331669"/>
              <a:gd name="connsiteY3" fmla="*/ 5154014 h 5154014"/>
              <a:gd name="connsiteX4" fmla="*/ 9355 w 1331669"/>
              <a:gd name="connsiteY4" fmla="*/ 2688157 h 5154014"/>
              <a:gd name="connsiteX5" fmla="*/ 100577 w 1331669"/>
              <a:gd name="connsiteY5" fmla="*/ 2589253 h 5154014"/>
              <a:gd name="connsiteX6" fmla="*/ 9088 w 1331669"/>
              <a:gd name="connsiteY6" fmla="*/ 2506752 h 5154014"/>
              <a:gd name="connsiteX7" fmla="*/ 1 w 1331669"/>
              <a:gd name="connsiteY7" fmla="*/ 0 h 5154014"/>
              <a:gd name="connsiteX0" fmla="*/ 0 w 1331668"/>
              <a:gd name="connsiteY0" fmla="*/ 0 h 5158776"/>
              <a:gd name="connsiteX1" fmla="*/ 1331668 w 1331668"/>
              <a:gd name="connsiteY1" fmla="*/ 0 h 5158776"/>
              <a:gd name="connsiteX2" fmla="*/ 1331668 w 1331668"/>
              <a:gd name="connsiteY2" fmla="*/ 5154014 h 5158776"/>
              <a:gd name="connsiteX3" fmla="*/ 35719 w 1331668"/>
              <a:gd name="connsiteY3" fmla="*/ 5158776 h 5158776"/>
              <a:gd name="connsiteX4" fmla="*/ 9354 w 1331668"/>
              <a:gd name="connsiteY4" fmla="*/ 2688157 h 5158776"/>
              <a:gd name="connsiteX5" fmla="*/ 100576 w 1331668"/>
              <a:gd name="connsiteY5" fmla="*/ 2589253 h 5158776"/>
              <a:gd name="connsiteX6" fmla="*/ 9087 w 1331668"/>
              <a:gd name="connsiteY6" fmla="*/ 2506752 h 5158776"/>
              <a:gd name="connsiteX7" fmla="*/ 0 w 1331668"/>
              <a:gd name="connsiteY7" fmla="*/ 0 h 5158776"/>
              <a:gd name="connsiteX0" fmla="*/ 0 w 1331668"/>
              <a:gd name="connsiteY0" fmla="*/ 0 h 5158776"/>
              <a:gd name="connsiteX1" fmla="*/ 1331668 w 1331668"/>
              <a:gd name="connsiteY1" fmla="*/ 0 h 5158776"/>
              <a:gd name="connsiteX2" fmla="*/ 1331668 w 1331668"/>
              <a:gd name="connsiteY2" fmla="*/ 5154014 h 5158776"/>
              <a:gd name="connsiteX3" fmla="*/ 9526 w 1331668"/>
              <a:gd name="connsiteY3" fmla="*/ 5158776 h 5158776"/>
              <a:gd name="connsiteX4" fmla="*/ 9354 w 1331668"/>
              <a:gd name="connsiteY4" fmla="*/ 2688157 h 5158776"/>
              <a:gd name="connsiteX5" fmla="*/ 100576 w 1331668"/>
              <a:gd name="connsiteY5" fmla="*/ 2589253 h 5158776"/>
              <a:gd name="connsiteX6" fmla="*/ 9087 w 1331668"/>
              <a:gd name="connsiteY6" fmla="*/ 2506752 h 5158776"/>
              <a:gd name="connsiteX7" fmla="*/ 0 w 1331668"/>
              <a:gd name="connsiteY7" fmla="*/ 0 h 5158776"/>
              <a:gd name="connsiteX0" fmla="*/ 83786 w 1322585"/>
              <a:gd name="connsiteY0" fmla="*/ 0 h 5161157"/>
              <a:gd name="connsiteX1" fmla="*/ 1322585 w 1322585"/>
              <a:gd name="connsiteY1" fmla="*/ 2381 h 5161157"/>
              <a:gd name="connsiteX2" fmla="*/ 1322585 w 1322585"/>
              <a:gd name="connsiteY2" fmla="*/ 5156395 h 5161157"/>
              <a:gd name="connsiteX3" fmla="*/ 443 w 1322585"/>
              <a:gd name="connsiteY3" fmla="*/ 5161157 h 5161157"/>
              <a:gd name="connsiteX4" fmla="*/ 271 w 1322585"/>
              <a:gd name="connsiteY4" fmla="*/ 2690538 h 5161157"/>
              <a:gd name="connsiteX5" fmla="*/ 91493 w 1322585"/>
              <a:gd name="connsiteY5" fmla="*/ 2591634 h 5161157"/>
              <a:gd name="connsiteX6" fmla="*/ 4 w 1322585"/>
              <a:gd name="connsiteY6" fmla="*/ 2509133 h 5161157"/>
              <a:gd name="connsiteX7" fmla="*/ 83786 w 1322585"/>
              <a:gd name="connsiteY7" fmla="*/ 0 h 5161157"/>
              <a:gd name="connsiteX0" fmla="*/ 585 w 1322728"/>
              <a:gd name="connsiteY0" fmla="*/ 4763 h 5158776"/>
              <a:gd name="connsiteX1" fmla="*/ 1322728 w 1322728"/>
              <a:gd name="connsiteY1" fmla="*/ 0 h 5158776"/>
              <a:gd name="connsiteX2" fmla="*/ 1322728 w 1322728"/>
              <a:gd name="connsiteY2" fmla="*/ 5154014 h 5158776"/>
              <a:gd name="connsiteX3" fmla="*/ 586 w 1322728"/>
              <a:gd name="connsiteY3" fmla="*/ 5158776 h 5158776"/>
              <a:gd name="connsiteX4" fmla="*/ 414 w 1322728"/>
              <a:gd name="connsiteY4" fmla="*/ 2688157 h 5158776"/>
              <a:gd name="connsiteX5" fmla="*/ 91636 w 1322728"/>
              <a:gd name="connsiteY5" fmla="*/ 2589253 h 5158776"/>
              <a:gd name="connsiteX6" fmla="*/ 147 w 1322728"/>
              <a:gd name="connsiteY6" fmla="*/ 2506752 h 5158776"/>
              <a:gd name="connsiteX7" fmla="*/ 585 w 1322728"/>
              <a:gd name="connsiteY7" fmla="*/ 4763 h 5158776"/>
              <a:gd name="connsiteX0" fmla="*/ 585 w 1322728"/>
              <a:gd name="connsiteY0" fmla="*/ 0 h 5154013"/>
              <a:gd name="connsiteX1" fmla="*/ 1265578 w 1322728"/>
              <a:gd name="connsiteY1" fmla="*/ 76199 h 5154013"/>
              <a:gd name="connsiteX2" fmla="*/ 1322728 w 1322728"/>
              <a:gd name="connsiteY2" fmla="*/ 5149251 h 5154013"/>
              <a:gd name="connsiteX3" fmla="*/ 586 w 1322728"/>
              <a:gd name="connsiteY3" fmla="*/ 5154013 h 5154013"/>
              <a:gd name="connsiteX4" fmla="*/ 414 w 1322728"/>
              <a:gd name="connsiteY4" fmla="*/ 2683394 h 5154013"/>
              <a:gd name="connsiteX5" fmla="*/ 91636 w 1322728"/>
              <a:gd name="connsiteY5" fmla="*/ 2584490 h 5154013"/>
              <a:gd name="connsiteX6" fmla="*/ 147 w 1322728"/>
              <a:gd name="connsiteY6" fmla="*/ 2501989 h 5154013"/>
              <a:gd name="connsiteX7" fmla="*/ 585 w 1322728"/>
              <a:gd name="connsiteY7" fmla="*/ 0 h 5154013"/>
              <a:gd name="connsiteX0" fmla="*/ 585 w 1325109"/>
              <a:gd name="connsiteY0" fmla="*/ 0 h 5154013"/>
              <a:gd name="connsiteX1" fmla="*/ 1325109 w 1325109"/>
              <a:gd name="connsiteY1" fmla="*/ 2380 h 5154013"/>
              <a:gd name="connsiteX2" fmla="*/ 1322728 w 1325109"/>
              <a:gd name="connsiteY2" fmla="*/ 5149251 h 5154013"/>
              <a:gd name="connsiteX3" fmla="*/ 586 w 1325109"/>
              <a:gd name="connsiteY3" fmla="*/ 5154013 h 5154013"/>
              <a:gd name="connsiteX4" fmla="*/ 414 w 1325109"/>
              <a:gd name="connsiteY4" fmla="*/ 2683394 h 5154013"/>
              <a:gd name="connsiteX5" fmla="*/ 91636 w 1325109"/>
              <a:gd name="connsiteY5" fmla="*/ 2584490 h 5154013"/>
              <a:gd name="connsiteX6" fmla="*/ 147 w 1325109"/>
              <a:gd name="connsiteY6" fmla="*/ 2501989 h 5154013"/>
              <a:gd name="connsiteX7" fmla="*/ 585 w 1325109"/>
              <a:gd name="connsiteY7" fmla="*/ 0 h 5154013"/>
              <a:gd name="connsiteX0" fmla="*/ 585 w 1325109"/>
              <a:gd name="connsiteY0" fmla="*/ 0 h 5154013"/>
              <a:gd name="connsiteX1" fmla="*/ 1325109 w 1325109"/>
              <a:gd name="connsiteY1" fmla="*/ 2380 h 5154013"/>
              <a:gd name="connsiteX2" fmla="*/ 1322728 w 1325109"/>
              <a:gd name="connsiteY2" fmla="*/ 5149251 h 5154013"/>
              <a:gd name="connsiteX3" fmla="*/ 586 w 1325109"/>
              <a:gd name="connsiteY3" fmla="*/ 5154013 h 5154013"/>
              <a:gd name="connsiteX4" fmla="*/ 414 w 1325109"/>
              <a:gd name="connsiteY4" fmla="*/ 2683394 h 5154013"/>
              <a:gd name="connsiteX5" fmla="*/ 91636 w 1325109"/>
              <a:gd name="connsiteY5" fmla="*/ 2584490 h 5154013"/>
              <a:gd name="connsiteX6" fmla="*/ 147 w 1325109"/>
              <a:gd name="connsiteY6" fmla="*/ 2501989 h 5154013"/>
              <a:gd name="connsiteX7" fmla="*/ 585 w 1325109"/>
              <a:gd name="connsiteY7" fmla="*/ 0 h 5154013"/>
              <a:gd name="connsiteX0" fmla="*/ 2890 w 1325032"/>
              <a:gd name="connsiteY0" fmla="*/ 9527 h 5151633"/>
              <a:gd name="connsiteX1" fmla="*/ 1325032 w 1325032"/>
              <a:gd name="connsiteY1" fmla="*/ 0 h 5151633"/>
              <a:gd name="connsiteX2" fmla="*/ 1322651 w 1325032"/>
              <a:gd name="connsiteY2" fmla="*/ 5146871 h 5151633"/>
              <a:gd name="connsiteX3" fmla="*/ 509 w 1325032"/>
              <a:gd name="connsiteY3" fmla="*/ 5151633 h 5151633"/>
              <a:gd name="connsiteX4" fmla="*/ 337 w 1325032"/>
              <a:gd name="connsiteY4" fmla="*/ 2681014 h 5151633"/>
              <a:gd name="connsiteX5" fmla="*/ 91559 w 1325032"/>
              <a:gd name="connsiteY5" fmla="*/ 2582110 h 5151633"/>
              <a:gd name="connsiteX6" fmla="*/ 70 w 1325032"/>
              <a:gd name="connsiteY6" fmla="*/ 2499609 h 5151633"/>
              <a:gd name="connsiteX7" fmla="*/ 2890 w 1325032"/>
              <a:gd name="connsiteY7" fmla="*/ 9527 h 5151633"/>
              <a:gd name="connsiteX0" fmla="*/ 7616 w 1324996"/>
              <a:gd name="connsiteY0" fmla="*/ 0 h 5154012"/>
              <a:gd name="connsiteX1" fmla="*/ 1324996 w 1324996"/>
              <a:gd name="connsiteY1" fmla="*/ 2379 h 5154012"/>
              <a:gd name="connsiteX2" fmla="*/ 1322615 w 1324996"/>
              <a:gd name="connsiteY2" fmla="*/ 5149250 h 5154012"/>
              <a:gd name="connsiteX3" fmla="*/ 473 w 1324996"/>
              <a:gd name="connsiteY3" fmla="*/ 5154012 h 5154012"/>
              <a:gd name="connsiteX4" fmla="*/ 301 w 1324996"/>
              <a:gd name="connsiteY4" fmla="*/ 2683393 h 5154012"/>
              <a:gd name="connsiteX5" fmla="*/ 91523 w 1324996"/>
              <a:gd name="connsiteY5" fmla="*/ 2584489 h 5154012"/>
              <a:gd name="connsiteX6" fmla="*/ 34 w 1324996"/>
              <a:gd name="connsiteY6" fmla="*/ 2501988 h 5154012"/>
              <a:gd name="connsiteX7" fmla="*/ 7616 w 1324996"/>
              <a:gd name="connsiteY7" fmla="*/ 0 h 5154012"/>
              <a:gd name="connsiteX0" fmla="*/ 0 w 1326905"/>
              <a:gd name="connsiteY0" fmla="*/ 0 h 5154012"/>
              <a:gd name="connsiteX1" fmla="*/ 1326905 w 1326905"/>
              <a:gd name="connsiteY1" fmla="*/ 2379 h 5154012"/>
              <a:gd name="connsiteX2" fmla="*/ 1324524 w 1326905"/>
              <a:gd name="connsiteY2" fmla="*/ 5149250 h 5154012"/>
              <a:gd name="connsiteX3" fmla="*/ 2382 w 1326905"/>
              <a:gd name="connsiteY3" fmla="*/ 5154012 h 5154012"/>
              <a:gd name="connsiteX4" fmla="*/ 2210 w 1326905"/>
              <a:gd name="connsiteY4" fmla="*/ 2683393 h 5154012"/>
              <a:gd name="connsiteX5" fmla="*/ 93432 w 1326905"/>
              <a:gd name="connsiteY5" fmla="*/ 2584489 h 5154012"/>
              <a:gd name="connsiteX6" fmla="*/ 1943 w 1326905"/>
              <a:gd name="connsiteY6" fmla="*/ 2501988 h 5154012"/>
              <a:gd name="connsiteX7" fmla="*/ 0 w 1326905"/>
              <a:gd name="connsiteY7" fmla="*/ 0 h 5154012"/>
              <a:gd name="connsiteX0" fmla="*/ 0 w 1329286"/>
              <a:gd name="connsiteY0" fmla="*/ 2384 h 5156396"/>
              <a:gd name="connsiteX1" fmla="*/ 1329286 w 1329286"/>
              <a:gd name="connsiteY1" fmla="*/ 0 h 5156396"/>
              <a:gd name="connsiteX2" fmla="*/ 1324524 w 1329286"/>
              <a:gd name="connsiteY2" fmla="*/ 5151634 h 5156396"/>
              <a:gd name="connsiteX3" fmla="*/ 2382 w 1329286"/>
              <a:gd name="connsiteY3" fmla="*/ 5156396 h 5156396"/>
              <a:gd name="connsiteX4" fmla="*/ 2210 w 1329286"/>
              <a:gd name="connsiteY4" fmla="*/ 2685777 h 5156396"/>
              <a:gd name="connsiteX5" fmla="*/ 93432 w 1329286"/>
              <a:gd name="connsiteY5" fmla="*/ 2586873 h 5156396"/>
              <a:gd name="connsiteX6" fmla="*/ 1943 w 1329286"/>
              <a:gd name="connsiteY6" fmla="*/ 2504372 h 5156396"/>
              <a:gd name="connsiteX7" fmla="*/ 0 w 1329286"/>
              <a:gd name="connsiteY7" fmla="*/ 2384 h 515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9286" h="5156396">
                <a:moveTo>
                  <a:pt x="0" y="2384"/>
                </a:moveTo>
                <a:lnTo>
                  <a:pt x="1329286" y="0"/>
                </a:lnTo>
                <a:cubicBezTo>
                  <a:pt x="1328492" y="1715624"/>
                  <a:pt x="1325318" y="3436010"/>
                  <a:pt x="1324524" y="5151634"/>
                </a:cubicBezTo>
                <a:lnTo>
                  <a:pt x="2382" y="5156396"/>
                </a:lnTo>
                <a:cubicBezTo>
                  <a:pt x="2296" y="5021223"/>
                  <a:pt x="1886" y="3122225"/>
                  <a:pt x="2210" y="2685777"/>
                </a:cubicBezTo>
                <a:cubicBezTo>
                  <a:pt x="38342" y="2644078"/>
                  <a:pt x="58949" y="2620282"/>
                  <a:pt x="93432" y="2586873"/>
                </a:cubicBezTo>
                <a:cubicBezTo>
                  <a:pt x="58859" y="2558226"/>
                  <a:pt x="45218" y="2538246"/>
                  <a:pt x="1943" y="2504372"/>
                </a:cubicBezTo>
                <a:cubicBezTo>
                  <a:pt x="1295" y="1634054"/>
                  <a:pt x="648" y="872702"/>
                  <a:pt x="0" y="2384"/>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US" sz="2400"/>
          </a:p>
        </p:txBody>
      </p:sp>
      <p:sp>
        <p:nvSpPr>
          <p:cNvPr id="2" name="Title 1"/>
          <p:cNvSpPr>
            <a:spLocks noGrp="1"/>
          </p:cNvSpPr>
          <p:nvPr>
            <p:ph type="title" hasCustomPrompt="1"/>
          </p:nvPr>
        </p:nvSpPr>
        <p:spPr>
          <a:xfrm>
            <a:off x="483603" y="4268908"/>
            <a:ext cx="3277767" cy="334130"/>
          </a:xfrm>
        </p:spPr>
        <p:txBody>
          <a:bodyPr numCol="1" anchor="b" anchorCtr="0"/>
          <a:lstStyle>
            <a:lvl1pPr algn="ctr">
              <a:lnSpc>
                <a:spcPct val="110000"/>
              </a:lnSpc>
              <a:defRPr sz="2133" b="0" cap="none">
                <a:solidFill>
                  <a:schemeClr val="tx1"/>
                </a:solidFill>
              </a:defRPr>
            </a:lvl1pPr>
          </a:lstStyle>
          <a:p>
            <a:r>
              <a:rPr lang="en-US" dirty="0"/>
              <a:t>Click to edit master title</a:t>
            </a:r>
          </a:p>
        </p:txBody>
      </p:sp>
      <p:sp>
        <p:nvSpPr>
          <p:cNvPr id="3" name="Text Placeholder 2"/>
          <p:cNvSpPr>
            <a:spLocks noGrp="1"/>
          </p:cNvSpPr>
          <p:nvPr>
            <p:ph type="body" idx="1"/>
          </p:nvPr>
        </p:nvSpPr>
        <p:spPr>
          <a:xfrm>
            <a:off x="415927" y="4923711"/>
            <a:ext cx="3260008" cy="143629"/>
          </a:xfrm>
        </p:spPr>
        <p:txBody>
          <a:bodyPr numCol="1" anchor="t" anchorCtr="0"/>
          <a:lstStyle>
            <a:lvl1pPr marL="0" indent="0" algn="ctr">
              <a:buNone/>
              <a:defRPr sz="933" b="1" kern="0" cap="all" spc="0" baseline="0">
                <a:solidFill>
                  <a:schemeClr val="tx1"/>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endParaRPr lang="tr-TR"/>
          </a:p>
        </p:txBody>
      </p:sp>
      <p:sp>
        <p:nvSpPr>
          <p:cNvPr id="5" name="Footer Placeholder 4"/>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15" name="TextBox 14"/>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
        <p:nvSpPr>
          <p:cNvPr id="6" name="Slide Number Placeholder 5"/>
          <p:cNvSpPr>
            <a:spLocks noGrp="1"/>
          </p:cNvSpPr>
          <p:nvPr>
            <p:ph type="sldNum" sz="quarter" idx="12"/>
          </p:nvPr>
        </p:nvSpPr>
        <p:spPr bwMode="white"/>
        <p:txBody>
          <a:bodyPr numCol="1"/>
          <a:lstStyle>
            <a:lvl1pPr>
              <a:defRPr>
                <a:solidFill>
                  <a:schemeClr val="bg1"/>
                </a:solidFill>
              </a:defRPr>
            </a:lvl1pPr>
          </a:lstStyle>
          <a:p>
            <a:fld id="{B9540363-FC45-4F8B-A755-0F47160913FD}" type="slidenum">
              <a:rPr lang="tr-TR" smtClean="0"/>
              <a:t>‹#›</a:t>
            </a:fld>
            <a:endParaRPr lang="tr-TR"/>
          </a:p>
        </p:txBody>
      </p:sp>
      <p:sp>
        <p:nvSpPr>
          <p:cNvPr id="18" name="Text Placeholder 17"/>
          <p:cNvSpPr>
            <a:spLocks noGrp="1"/>
          </p:cNvSpPr>
          <p:nvPr>
            <p:ph type="body" sz="quarter" idx="13"/>
          </p:nvPr>
        </p:nvSpPr>
        <p:spPr>
          <a:xfrm>
            <a:off x="4620652" y="513601"/>
            <a:ext cx="4967945" cy="757259"/>
          </a:xfrm>
        </p:spPr>
        <p:txBody>
          <a:bodyPr numCol="1"/>
          <a:lstStyle>
            <a:lvl1pPr>
              <a:spcBef>
                <a:spcPts val="3200"/>
              </a:spcBef>
              <a:defRPr sz="1467">
                <a:solidFill>
                  <a:schemeClr val="tx2"/>
                </a:solidFill>
                <a:latin typeface="+mj-lt"/>
              </a:defRPr>
            </a:lvl1pPr>
            <a:lvl2pPr marL="0" indent="0">
              <a:lnSpc>
                <a:spcPct val="110000"/>
              </a:lnSpc>
              <a:spcBef>
                <a:spcPts val="800"/>
              </a:spcBef>
              <a:buNone/>
              <a:defRPr sz="1067"/>
            </a:lvl2pPr>
            <a:lvl3pPr marL="156629" indent="-156629">
              <a:lnSpc>
                <a:spcPct val="110000"/>
              </a:lnSpc>
              <a:spcBef>
                <a:spcPts val="800"/>
              </a:spcBef>
              <a:defRPr sz="933"/>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777597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sz="half" idx="1"/>
          </p:nvPr>
        </p:nvSpPr>
        <p:spPr>
          <a:xfrm>
            <a:off x="408080" y="1600201"/>
            <a:ext cx="5384800" cy="1124411"/>
          </a:xfrm>
        </p:spPr>
        <p:txBody>
          <a:bodyPr numCol="1"/>
          <a:lstStyle>
            <a:lvl1pPr>
              <a:defRPr sz="1867"/>
            </a:lvl1pPr>
            <a:lvl2pPr>
              <a:defRPr sz="1333"/>
            </a:lvl2pPr>
            <a:lvl3pPr>
              <a:defRPr sz="1200"/>
            </a:lvl3pPr>
            <a:lvl4pPr>
              <a:defRPr sz="1067"/>
            </a:lvl4pPr>
            <a:lvl5pPr>
              <a:defRPr sz="933"/>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96840" y="1600201"/>
            <a:ext cx="5384800" cy="1124411"/>
          </a:xfrm>
        </p:spPr>
        <p:txBody>
          <a:bodyPr vert="horz" wrap="square" lIns="0" tIns="0" rIns="0" bIns="0" numCol="1" rtlCol="0">
            <a:spAutoFit/>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Tree>
    <p:extLst>
      <p:ext uri="{BB962C8B-B14F-4D97-AF65-F5344CB8AC3E}">
        <p14:creationId xmlns:p14="http://schemas.microsoft.com/office/powerpoint/2010/main" val="221336142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17" name="Content Placeholder 2"/>
          <p:cNvSpPr>
            <a:spLocks noGrp="1"/>
          </p:cNvSpPr>
          <p:nvPr>
            <p:ph sz="half" idx="16"/>
          </p:nvPr>
        </p:nvSpPr>
        <p:spPr>
          <a:xfrm>
            <a:off x="8348471" y="2713406"/>
            <a:ext cx="3085120" cy="3456679"/>
          </a:xfrm>
        </p:spPr>
        <p:txBody>
          <a:bodyPr numCol="1">
            <a:noAutofit/>
          </a:bodyPr>
          <a:lstStyle>
            <a:lvl1pPr algn="ctr">
              <a:lnSpc>
                <a:spcPct val="110000"/>
              </a:lnSpc>
              <a:spcBef>
                <a:spcPts val="800"/>
              </a:spcBef>
              <a:spcAft>
                <a:spcPts val="800"/>
              </a:spcAft>
              <a:defRPr sz="2667">
                <a:latin typeface="+mj-lt"/>
              </a:defRPr>
            </a:lvl1pPr>
            <a:lvl2pPr marL="156629" indent="-156629" algn="ctr">
              <a:lnSpc>
                <a:spcPct val="110000"/>
              </a:lnSpc>
              <a:spcBef>
                <a:spcPts val="800"/>
              </a:spcBef>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2"/>
          <p:cNvSpPr>
            <a:spLocks noGrp="1"/>
          </p:cNvSpPr>
          <p:nvPr>
            <p:ph sz="half" idx="17"/>
          </p:nvPr>
        </p:nvSpPr>
        <p:spPr>
          <a:xfrm>
            <a:off x="4558853" y="2713406"/>
            <a:ext cx="3085120" cy="3456679"/>
          </a:xfrm>
        </p:spPr>
        <p:txBody>
          <a:bodyPr numCol="1">
            <a:noAutofit/>
          </a:bodyPr>
          <a:lstStyle>
            <a:lvl1pPr algn="ctr">
              <a:lnSpc>
                <a:spcPct val="110000"/>
              </a:lnSpc>
              <a:spcBef>
                <a:spcPts val="800"/>
              </a:spcBef>
              <a:spcAft>
                <a:spcPts val="800"/>
              </a:spcAft>
              <a:defRPr sz="2667">
                <a:latin typeface="+mj-lt"/>
              </a:defRPr>
            </a:lvl1pPr>
            <a:lvl2pPr marL="156629" indent="-156629" algn="ctr">
              <a:lnSpc>
                <a:spcPct val="110000"/>
              </a:lnSpc>
              <a:spcBef>
                <a:spcPts val="800"/>
              </a:spcBef>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Content Placeholder 2"/>
          <p:cNvSpPr>
            <a:spLocks noGrp="1"/>
          </p:cNvSpPr>
          <p:nvPr>
            <p:ph sz="half" idx="18"/>
          </p:nvPr>
        </p:nvSpPr>
        <p:spPr>
          <a:xfrm>
            <a:off x="745416" y="2713406"/>
            <a:ext cx="3085120" cy="3456679"/>
          </a:xfrm>
        </p:spPr>
        <p:txBody>
          <a:bodyPr numCol="1">
            <a:noAutofit/>
          </a:bodyPr>
          <a:lstStyle>
            <a:lvl1pPr algn="ctr">
              <a:lnSpc>
                <a:spcPct val="110000"/>
              </a:lnSpc>
              <a:spcBef>
                <a:spcPts val="800"/>
              </a:spcBef>
              <a:spcAft>
                <a:spcPts val="800"/>
              </a:spcAft>
              <a:defRPr sz="2667">
                <a:latin typeface="+mj-lt"/>
              </a:defRPr>
            </a:lvl1pPr>
            <a:lvl2pPr marL="156629" indent="-156629" algn="ctr">
              <a:lnSpc>
                <a:spcPct val="110000"/>
              </a:lnSpc>
              <a:spcBef>
                <a:spcPts val="800"/>
              </a:spcBef>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3" name="Straight Connector 22"/>
          <p:cNvCxnSpPr/>
          <p:nvPr/>
        </p:nvCxnSpPr>
        <p:spPr>
          <a:xfrm>
            <a:off x="7938559" y="1970886"/>
            <a:ext cx="0" cy="4097612"/>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244291" y="1970886"/>
            <a:ext cx="0" cy="4097612"/>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355946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22" name="Content Placeholder 2"/>
          <p:cNvSpPr>
            <a:spLocks noGrp="1"/>
          </p:cNvSpPr>
          <p:nvPr>
            <p:ph sz="half" idx="18"/>
          </p:nvPr>
        </p:nvSpPr>
        <p:spPr>
          <a:xfrm>
            <a:off x="399531" y="3511501"/>
            <a:ext cx="2625551" cy="2658584"/>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8" name="Group 7"/>
          <p:cNvGrpSpPr/>
          <p:nvPr/>
        </p:nvGrpSpPr>
        <p:grpSpPr>
          <a:xfrm>
            <a:off x="3153430" y="2355898"/>
            <a:ext cx="5848489" cy="3263420"/>
            <a:chOff x="2365072" y="1766923"/>
            <a:chExt cx="4386367" cy="2447565"/>
          </a:xfrm>
        </p:grpSpPr>
        <p:cxnSp>
          <p:nvCxnSpPr>
            <p:cNvPr id="23" name="Straight Connector 22"/>
            <p:cNvCxnSpPr/>
            <p:nvPr userDrawn="1"/>
          </p:nvCxnSpPr>
          <p:spPr>
            <a:xfrm>
              <a:off x="4558256" y="1766923"/>
              <a:ext cx="0" cy="244756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2365072" y="1766923"/>
              <a:ext cx="0" cy="244756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6751439" y="1766923"/>
              <a:ext cx="0" cy="244756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grpSp>
      <p:sp>
        <p:nvSpPr>
          <p:cNvPr id="16" name="Content Placeholder 2"/>
          <p:cNvSpPr>
            <a:spLocks noGrp="1"/>
          </p:cNvSpPr>
          <p:nvPr>
            <p:ph sz="half" idx="19"/>
          </p:nvPr>
        </p:nvSpPr>
        <p:spPr>
          <a:xfrm>
            <a:off x="3317587" y="3511501"/>
            <a:ext cx="2625551" cy="2658584"/>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sz="half" idx="20"/>
          </p:nvPr>
        </p:nvSpPr>
        <p:spPr>
          <a:xfrm>
            <a:off x="6235643" y="3511501"/>
            <a:ext cx="2625551" cy="2658584"/>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sz="half" idx="21"/>
          </p:nvPr>
        </p:nvSpPr>
        <p:spPr>
          <a:xfrm>
            <a:off x="9153701" y="3511501"/>
            <a:ext cx="2625551" cy="2658584"/>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2308975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Six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9" name="Content Placeholder 8"/>
          <p:cNvSpPr>
            <a:spLocks noGrp="1"/>
          </p:cNvSpPr>
          <p:nvPr>
            <p:ph sz="quarter" idx="13"/>
          </p:nvPr>
        </p:nvSpPr>
        <p:spPr>
          <a:xfrm>
            <a:off x="41275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8"/>
          <p:cNvSpPr>
            <a:spLocks noGrp="1"/>
          </p:cNvSpPr>
          <p:nvPr>
            <p:ph sz="quarter" idx="14"/>
          </p:nvPr>
        </p:nvSpPr>
        <p:spPr>
          <a:xfrm>
            <a:off x="232537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8"/>
          <p:cNvSpPr>
            <a:spLocks noGrp="1"/>
          </p:cNvSpPr>
          <p:nvPr>
            <p:ph sz="quarter" idx="15"/>
          </p:nvPr>
        </p:nvSpPr>
        <p:spPr>
          <a:xfrm>
            <a:off x="423799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8"/>
          <p:cNvSpPr>
            <a:spLocks noGrp="1"/>
          </p:cNvSpPr>
          <p:nvPr>
            <p:ph sz="quarter" idx="16"/>
          </p:nvPr>
        </p:nvSpPr>
        <p:spPr>
          <a:xfrm>
            <a:off x="615061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Content Placeholder 8"/>
          <p:cNvSpPr>
            <a:spLocks noGrp="1"/>
          </p:cNvSpPr>
          <p:nvPr>
            <p:ph sz="quarter" idx="17"/>
          </p:nvPr>
        </p:nvSpPr>
        <p:spPr>
          <a:xfrm>
            <a:off x="806323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Content Placeholder 8"/>
          <p:cNvSpPr>
            <a:spLocks noGrp="1"/>
          </p:cNvSpPr>
          <p:nvPr>
            <p:ph sz="quarter" idx="18"/>
          </p:nvPr>
        </p:nvSpPr>
        <p:spPr>
          <a:xfrm>
            <a:off x="9975851" y="1729790"/>
            <a:ext cx="1803400" cy="1452705"/>
          </a:xfrm>
        </p:spPr>
        <p:txBody>
          <a:bodyPr numCol="1"/>
          <a:lstStyle>
            <a:lvl1pPr>
              <a:defRPr sz="1600">
                <a:latin typeface="+mj-lt"/>
              </a:defRPr>
            </a:lvl1pPr>
            <a:lvl2pPr marL="150280" indent="-150280">
              <a:defRPr sz="1467">
                <a:latin typeface="+mj-lt"/>
              </a:defRPr>
            </a:lvl2pPr>
            <a:lvl3pPr marL="302676" indent="-152396">
              <a:defRPr sz="1333"/>
            </a:lvl3pPr>
            <a:lvl4pPr marL="452955" indent="-150280">
              <a:defRPr sz="1200"/>
            </a:lvl4pPr>
            <a:lvl5pPr marL="613818" indent="-160863">
              <a:defRPr sz="10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3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One with Impact">
    <p:spTree>
      <p:nvGrpSpPr>
        <p:cNvPr id="1" name=""/>
        <p:cNvGrpSpPr/>
        <p:nvPr/>
      </p:nvGrpSpPr>
      <p:grpSpPr>
        <a:xfrm>
          <a:off x="0" y="0"/>
          <a:ext cx="0" cy="0"/>
          <a:chOff x="0" y="0"/>
          <a:chExt cx="0" cy="0"/>
        </a:xfrm>
      </p:grpSpPr>
      <p:sp>
        <p:nvSpPr>
          <p:cNvPr id="2" name="Title 1"/>
          <p:cNvSpPr>
            <a:spLocks noGrp="1"/>
          </p:cNvSpPr>
          <p:nvPr>
            <p:ph type="title"/>
          </p:nvPr>
        </p:nvSpPr>
        <p:spPr>
          <a:xfrm>
            <a:off x="4368800" y="685800"/>
            <a:ext cx="7112000" cy="914400"/>
          </a:xfrm>
        </p:spPr>
        <p:txBody>
          <a:bodyPr/>
          <a:lstStyle>
            <a:lvl1pPr>
              <a:defRPr/>
            </a:lvl1pPr>
          </a:lstStyle>
          <a:p>
            <a:r>
              <a:rPr lang="en-US" noProof="1"/>
              <a:t>Click to edit Master title style</a:t>
            </a:r>
            <a:endParaRPr lang="en-GB" noProof="1"/>
          </a:p>
        </p:txBody>
      </p:sp>
      <p:sp>
        <p:nvSpPr>
          <p:cNvPr id="31" name="Content Placeholder 26"/>
          <p:cNvSpPr>
            <a:spLocks noGrp="1"/>
          </p:cNvSpPr>
          <p:nvPr>
            <p:ph sz="quarter" idx="15"/>
          </p:nvPr>
        </p:nvSpPr>
        <p:spPr>
          <a:xfrm>
            <a:off x="4368800" y="1752600"/>
            <a:ext cx="7112000" cy="4419600"/>
          </a:xfrm>
        </p:spPr>
        <p:txBody>
          <a:bodyPr/>
          <a:lstStyle>
            <a:lvl1pPr>
              <a:defRPr baseline="0"/>
            </a:lvl1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12" name="Text Placeholder 11"/>
          <p:cNvSpPr>
            <a:spLocks noGrp="1"/>
          </p:cNvSpPr>
          <p:nvPr>
            <p:ph type="body" sz="quarter" idx="16"/>
          </p:nvPr>
        </p:nvSpPr>
        <p:spPr>
          <a:xfrm>
            <a:off x="711200" y="1752600"/>
            <a:ext cx="3454400" cy="2130552"/>
          </a:xfrm>
        </p:spPr>
        <p:txBody>
          <a:bodyPr/>
          <a:lstStyle>
            <a:lvl1pPr>
              <a:defRPr sz="1800" b="1" i="1" baseline="0">
                <a:solidFill>
                  <a:schemeClr val="tx2"/>
                </a:solidFill>
              </a:defRPr>
            </a:lvl1pPr>
          </a:lstStyle>
          <a:p>
            <a:pPr lvl="0"/>
            <a:r>
              <a:rPr lang="en-US" noProof="1"/>
              <a:t>Click to edit Master text styles</a:t>
            </a:r>
          </a:p>
        </p:txBody>
      </p:sp>
      <p:sp>
        <p:nvSpPr>
          <p:cNvPr id="18"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19" name="TextBox 18"/>
          <p:cNvSpPr txBox="1"/>
          <p:nvPr/>
        </p:nvSpPr>
        <p:spPr>
          <a:xfrm>
            <a:off x="711200" y="6477001"/>
            <a:ext cx="3454400" cy="152400"/>
          </a:xfrm>
          <a:prstGeom prst="rect">
            <a:avLst/>
          </a:prstGeom>
          <a:noFill/>
        </p:spPr>
        <p:txBody>
          <a:bodyPr vert="horz" wrap="square" lIns="0" tIns="0" rIns="0" bIns="0" rtlCol="0" anchor="t" anchorCtr="0">
            <a:noAutofit/>
          </a:bodyPr>
          <a:lstStyle/>
          <a:p>
            <a:r>
              <a:rPr lang="en-GB" sz="750" noProof="1">
                <a:solidFill>
                  <a:srgbClr val="000000"/>
                </a:solidFill>
                <a:cs typeface="Arial" pitchFamily="34" charset="0"/>
              </a:rPr>
              <a:t>PwC</a:t>
            </a:r>
          </a:p>
        </p:txBody>
      </p:sp>
      <p:cxnSp>
        <p:nvCxnSpPr>
          <p:cNvPr id="30" name="Shape 29"/>
          <p:cNvCxnSpPr/>
          <p:nvPr/>
        </p:nvCxnSpPr>
        <p:spPr>
          <a:xfrm rot="5400000" flipH="1" flipV="1">
            <a:off x="7747003" y="-2971800"/>
            <a:ext cx="152399" cy="7315200"/>
          </a:xfrm>
          <a:prstGeom prst="bentConnector2">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11"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411096266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ix Content with Focus">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sz="half" idx="1"/>
          </p:nvPr>
        </p:nvSpPr>
        <p:spPr>
          <a:xfrm>
            <a:off x="412751"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8" name="Text Placeholder 7"/>
          <p:cNvSpPr>
            <a:spLocks noGrp="1"/>
          </p:cNvSpPr>
          <p:nvPr>
            <p:ph type="body" sz="quarter" idx="18"/>
          </p:nvPr>
        </p:nvSpPr>
        <p:spPr>
          <a:xfrm>
            <a:off x="412751" y="5097991"/>
            <a:ext cx="3529024" cy="164148"/>
          </a:xfrm>
        </p:spPr>
        <p:txBody>
          <a:bodyPr numCol="1"/>
          <a:lstStyle>
            <a:lvl1pPr>
              <a:defRPr sz="1067">
                <a:solidFill>
                  <a:schemeClr val="tx1"/>
                </a:solidFill>
                <a:latin typeface="+mn-lt"/>
              </a:defRPr>
            </a:lvl1pPr>
          </a:lstStyle>
          <a:p>
            <a:pPr lvl="0"/>
            <a:r>
              <a:rPr lang="en-US"/>
              <a:t>Click to edit Master text styles</a:t>
            </a:r>
          </a:p>
        </p:txBody>
      </p:sp>
      <p:grpSp>
        <p:nvGrpSpPr>
          <p:cNvPr id="10" name="Group 9"/>
          <p:cNvGrpSpPr/>
          <p:nvPr/>
        </p:nvGrpSpPr>
        <p:grpSpPr>
          <a:xfrm>
            <a:off x="2264237" y="1705065"/>
            <a:ext cx="7663541" cy="3336740"/>
            <a:chOff x="1698178" y="1278798"/>
            <a:chExt cx="5747656" cy="2502555"/>
          </a:xfrm>
        </p:grpSpPr>
        <p:cxnSp>
          <p:nvCxnSpPr>
            <p:cNvPr id="19" name="Straight Connector 18"/>
            <p:cNvCxnSpPr/>
            <p:nvPr userDrawn="1"/>
          </p:nvCxnSpPr>
          <p:spPr>
            <a:xfrm>
              <a:off x="4572006"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6008920"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445834"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3135092"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1698178"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2264237" y="5610156"/>
            <a:ext cx="7663541" cy="550013"/>
            <a:chOff x="1698178" y="1278798"/>
            <a:chExt cx="5747656" cy="2502555"/>
          </a:xfrm>
        </p:grpSpPr>
        <p:cxnSp>
          <p:nvCxnSpPr>
            <p:cNvPr id="25" name="Straight Connector 24"/>
            <p:cNvCxnSpPr/>
            <p:nvPr userDrawn="1"/>
          </p:nvCxnSpPr>
          <p:spPr>
            <a:xfrm>
              <a:off x="4572006"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6008920"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7445834"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3135092"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98178"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grpSp>
      <p:sp>
        <p:nvSpPr>
          <p:cNvPr id="13" name="Text Placeholder 12"/>
          <p:cNvSpPr>
            <a:spLocks noGrp="1"/>
          </p:cNvSpPr>
          <p:nvPr>
            <p:ph type="body" sz="quarter" idx="19" hasCustomPrompt="1"/>
          </p:nvPr>
        </p:nvSpPr>
        <p:spPr>
          <a:xfrm>
            <a:off x="723901"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0" name="Text Placeholder 12"/>
          <p:cNvSpPr>
            <a:spLocks noGrp="1"/>
          </p:cNvSpPr>
          <p:nvPr>
            <p:ph type="body" sz="quarter" idx="20" hasCustomPrompt="1"/>
          </p:nvPr>
        </p:nvSpPr>
        <p:spPr>
          <a:xfrm>
            <a:off x="2641620"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1" name="Text Placeholder 12"/>
          <p:cNvSpPr>
            <a:spLocks noGrp="1"/>
          </p:cNvSpPr>
          <p:nvPr>
            <p:ph type="body" sz="quarter" idx="21" hasCustomPrompt="1"/>
          </p:nvPr>
        </p:nvSpPr>
        <p:spPr>
          <a:xfrm>
            <a:off x="4559338"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2" name="Text Placeholder 12"/>
          <p:cNvSpPr>
            <a:spLocks noGrp="1"/>
          </p:cNvSpPr>
          <p:nvPr>
            <p:ph type="body" sz="quarter" idx="22" hasCustomPrompt="1"/>
          </p:nvPr>
        </p:nvSpPr>
        <p:spPr>
          <a:xfrm>
            <a:off x="6477057"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3" name="Text Placeholder 12"/>
          <p:cNvSpPr>
            <a:spLocks noGrp="1"/>
          </p:cNvSpPr>
          <p:nvPr>
            <p:ph type="body" sz="quarter" idx="23" hasCustomPrompt="1"/>
          </p:nvPr>
        </p:nvSpPr>
        <p:spPr>
          <a:xfrm>
            <a:off x="8394776"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34" name="Text Placeholder 12"/>
          <p:cNvSpPr>
            <a:spLocks noGrp="1"/>
          </p:cNvSpPr>
          <p:nvPr>
            <p:ph type="body" sz="quarter" idx="24" hasCustomPrompt="1"/>
          </p:nvPr>
        </p:nvSpPr>
        <p:spPr>
          <a:xfrm>
            <a:off x="10312496" y="5673334"/>
            <a:ext cx="1172633" cy="410369"/>
          </a:xfrm>
        </p:spPr>
        <p:txBody>
          <a:bodyPr numCol="1"/>
          <a:lstStyle>
            <a:lvl1pPr algn="ctr">
              <a:defRPr sz="2667">
                <a:solidFill>
                  <a:schemeClr val="tx2"/>
                </a:solidFill>
                <a:latin typeface="+mj-lt"/>
              </a:defRPr>
            </a:lvl1pPr>
          </a:lstStyle>
          <a:p>
            <a:pPr lvl="0"/>
            <a:r>
              <a:rPr lang="en-US" dirty="0"/>
              <a:t>XX%</a:t>
            </a:r>
          </a:p>
        </p:txBody>
      </p:sp>
      <p:sp>
        <p:nvSpPr>
          <p:cNvPr id="41" name="Content Placeholder 2"/>
          <p:cNvSpPr>
            <a:spLocks noGrp="1"/>
          </p:cNvSpPr>
          <p:nvPr>
            <p:ph sz="half" idx="31"/>
          </p:nvPr>
        </p:nvSpPr>
        <p:spPr>
          <a:xfrm>
            <a:off x="2326756"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2" name="Content Placeholder 2"/>
          <p:cNvSpPr>
            <a:spLocks noGrp="1"/>
          </p:cNvSpPr>
          <p:nvPr>
            <p:ph sz="half" idx="32"/>
          </p:nvPr>
        </p:nvSpPr>
        <p:spPr>
          <a:xfrm>
            <a:off x="4240762"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3" name="Content Placeholder 2"/>
          <p:cNvSpPr>
            <a:spLocks noGrp="1"/>
          </p:cNvSpPr>
          <p:nvPr>
            <p:ph sz="half" idx="33"/>
          </p:nvPr>
        </p:nvSpPr>
        <p:spPr>
          <a:xfrm>
            <a:off x="6154767"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4" name="Content Placeholder 2"/>
          <p:cNvSpPr>
            <a:spLocks noGrp="1"/>
          </p:cNvSpPr>
          <p:nvPr>
            <p:ph sz="half" idx="34"/>
          </p:nvPr>
        </p:nvSpPr>
        <p:spPr>
          <a:xfrm>
            <a:off x="8068772"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5" name="Content Placeholder 2"/>
          <p:cNvSpPr>
            <a:spLocks noGrp="1"/>
          </p:cNvSpPr>
          <p:nvPr>
            <p:ph sz="half" idx="35"/>
          </p:nvPr>
        </p:nvSpPr>
        <p:spPr>
          <a:xfrm>
            <a:off x="9982779"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7" name="Text Placeholder 46"/>
          <p:cNvSpPr>
            <a:spLocks noGrp="1"/>
          </p:cNvSpPr>
          <p:nvPr>
            <p:ph type="body" sz="quarter" idx="36"/>
          </p:nvPr>
        </p:nvSpPr>
        <p:spPr>
          <a:xfrm>
            <a:off x="503797"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48" name="Text Placeholder 46"/>
          <p:cNvSpPr>
            <a:spLocks noGrp="1"/>
          </p:cNvSpPr>
          <p:nvPr>
            <p:ph type="body" sz="quarter" idx="37"/>
          </p:nvPr>
        </p:nvSpPr>
        <p:spPr>
          <a:xfrm>
            <a:off x="2423427"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49" name="Text Placeholder 46"/>
          <p:cNvSpPr>
            <a:spLocks noGrp="1"/>
          </p:cNvSpPr>
          <p:nvPr>
            <p:ph type="body" sz="quarter" idx="38"/>
          </p:nvPr>
        </p:nvSpPr>
        <p:spPr>
          <a:xfrm>
            <a:off x="4343058"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50" name="Text Placeholder 46"/>
          <p:cNvSpPr>
            <a:spLocks noGrp="1"/>
          </p:cNvSpPr>
          <p:nvPr>
            <p:ph type="body" sz="quarter" idx="39"/>
          </p:nvPr>
        </p:nvSpPr>
        <p:spPr>
          <a:xfrm>
            <a:off x="6262689"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51" name="Text Placeholder 46"/>
          <p:cNvSpPr>
            <a:spLocks noGrp="1"/>
          </p:cNvSpPr>
          <p:nvPr>
            <p:ph type="body" sz="quarter" idx="40"/>
          </p:nvPr>
        </p:nvSpPr>
        <p:spPr>
          <a:xfrm>
            <a:off x="8182319"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sp>
        <p:nvSpPr>
          <p:cNvPr id="52" name="Text Placeholder 46"/>
          <p:cNvSpPr>
            <a:spLocks noGrp="1"/>
          </p:cNvSpPr>
          <p:nvPr>
            <p:ph type="body" sz="quarter" idx="41"/>
          </p:nvPr>
        </p:nvSpPr>
        <p:spPr>
          <a:xfrm>
            <a:off x="10101947" y="2635611"/>
            <a:ext cx="1612900" cy="287259"/>
          </a:xfrm>
        </p:spPr>
        <p:txBody>
          <a:bodyPr numCol="1"/>
          <a:lstStyle>
            <a:lvl1pPr marL="76198" indent="-76198">
              <a:spcBef>
                <a:spcPts val="533"/>
              </a:spcBef>
              <a:buFont typeface="Wingdings" panose="05000000000000000000" pitchFamily="2" charset="2"/>
              <a:buChar char="§"/>
              <a:defRPr sz="933">
                <a:latin typeface="+mn-lt"/>
              </a:defRPr>
            </a:lvl1pPr>
          </a:lstStyle>
          <a:p>
            <a:pPr lvl="0"/>
            <a:r>
              <a:rPr lang="en-US"/>
              <a:t>Click to edit Master text styles</a:t>
            </a:r>
          </a:p>
        </p:txBody>
      </p:sp>
      <p:cxnSp>
        <p:nvCxnSpPr>
          <p:cNvPr id="53" name="Straight Connector 52"/>
          <p:cNvCxnSpPr/>
          <p:nvPr/>
        </p:nvCxnSpPr>
        <p:spPr>
          <a:xfrm flipV="1">
            <a:off x="414055" y="5355017"/>
            <a:ext cx="11328771" cy="1"/>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1138241" y="2476608"/>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3046791" y="2476609"/>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4955342" y="2476609"/>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6863892" y="2476609"/>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8772443" y="2478149"/>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10680997" y="2476606"/>
            <a:ext cx="365135"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634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ix Content with Quotes">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endParaRPr lang="en-US" dirty="0"/>
          </a:p>
        </p:txBody>
      </p:sp>
      <p:sp>
        <p:nvSpPr>
          <p:cNvPr id="3" name="Content Placeholder 2"/>
          <p:cNvSpPr>
            <a:spLocks noGrp="1"/>
          </p:cNvSpPr>
          <p:nvPr>
            <p:ph sz="half" idx="1"/>
          </p:nvPr>
        </p:nvSpPr>
        <p:spPr>
          <a:xfrm>
            <a:off x="412751"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grpSp>
        <p:nvGrpSpPr>
          <p:cNvPr id="9" name="Group 8"/>
          <p:cNvGrpSpPr/>
          <p:nvPr/>
        </p:nvGrpSpPr>
        <p:grpSpPr>
          <a:xfrm>
            <a:off x="2264237" y="1705065"/>
            <a:ext cx="7663541" cy="916675"/>
            <a:chOff x="1698178" y="1278798"/>
            <a:chExt cx="5747656" cy="2502555"/>
          </a:xfrm>
        </p:grpSpPr>
        <p:cxnSp>
          <p:nvCxnSpPr>
            <p:cNvPr id="19" name="Straight Connector 18"/>
            <p:cNvCxnSpPr/>
            <p:nvPr userDrawn="1"/>
          </p:nvCxnSpPr>
          <p:spPr>
            <a:xfrm>
              <a:off x="4572006"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6008920"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445834"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3135092"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1698178" y="1278798"/>
              <a:ext cx="0" cy="2502555"/>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grpSp>
      <p:sp>
        <p:nvSpPr>
          <p:cNvPr id="41" name="Content Placeholder 2"/>
          <p:cNvSpPr>
            <a:spLocks noGrp="1"/>
          </p:cNvSpPr>
          <p:nvPr>
            <p:ph sz="half" idx="31"/>
          </p:nvPr>
        </p:nvSpPr>
        <p:spPr>
          <a:xfrm>
            <a:off x="2326756"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2" name="Content Placeholder 2"/>
          <p:cNvSpPr>
            <a:spLocks noGrp="1"/>
          </p:cNvSpPr>
          <p:nvPr>
            <p:ph sz="half" idx="32"/>
          </p:nvPr>
        </p:nvSpPr>
        <p:spPr>
          <a:xfrm>
            <a:off x="4240762"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3" name="Content Placeholder 2"/>
          <p:cNvSpPr>
            <a:spLocks noGrp="1"/>
          </p:cNvSpPr>
          <p:nvPr>
            <p:ph sz="half" idx="33"/>
          </p:nvPr>
        </p:nvSpPr>
        <p:spPr>
          <a:xfrm>
            <a:off x="6154767"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4" name="Content Placeholder 2"/>
          <p:cNvSpPr>
            <a:spLocks noGrp="1"/>
          </p:cNvSpPr>
          <p:nvPr>
            <p:ph sz="half" idx="34"/>
          </p:nvPr>
        </p:nvSpPr>
        <p:spPr>
          <a:xfrm>
            <a:off x="8068772"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5" name="Content Placeholder 2"/>
          <p:cNvSpPr>
            <a:spLocks noGrp="1"/>
          </p:cNvSpPr>
          <p:nvPr>
            <p:ph sz="half" idx="35"/>
          </p:nvPr>
        </p:nvSpPr>
        <p:spPr>
          <a:xfrm>
            <a:off x="9982779" y="1723397"/>
            <a:ext cx="1787309" cy="689484"/>
          </a:xfrm>
        </p:spPr>
        <p:txBody>
          <a:bodyPr numCol="1"/>
          <a:lstStyle>
            <a:lvl1pPr algn="ctr">
              <a:defRPr sz="1600">
                <a:solidFill>
                  <a:schemeClr val="tx2"/>
                </a:solidFill>
                <a:latin typeface="+mj-lt"/>
              </a:defRPr>
            </a:lvl1pPr>
            <a:lvl2pPr marL="0" indent="0" algn="ctr">
              <a:buNone/>
              <a:defRPr sz="1067"/>
            </a:lvl2pPr>
            <a:lvl3pPr marL="302676" indent="-146047">
              <a:defRPr sz="667"/>
            </a:lvl3pPr>
            <a:lvl4pPr marL="459306" indent="-156629">
              <a:defRPr sz="533"/>
            </a:lvl4pPr>
            <a:lvl5pPr marL="613818" indent="-154513">
              <a:defRPr sz="6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cxnSp>
        <p:nvCxnSpPr>
          <p:cNvPr id="46" name="Straight Connector 45"/>
          <p:cNvCxnSpPr/>
          <p:nvPr/>
        </p:nvCxnSpPr>
        <p:spPr>
          <a:xfrm>
            <a:off x="6078440" y="3494143"/>
            <a:ext cx="0" cy="2656859"/>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0" y="3038088"/>
            <a:ext cx="12192000" cy="0"/>
          </a:xfrm>
          <a:prstGeom prst="line">
            <a:avLst/>
          </a:prstGeom>
          <a:ln w="9525">
            <a:solidFill>
              <a:srgbClr val="CCCCCC"/>
            </a:solidFill>
            <a:miter lim="800000"/>
          </a:ln>
        </p:spPr>
        <p:style>
          <a:lnRef idx="1">
            <a:schemeClr val="accent1"/>
          </a:lnRef>
          <a:fillRef idx="0">
            <a:schemeClr val="accent1"/>
          </a:fillRef>
          <a:effectRef idx="0">
            <a:schemeClr val="accent1"/>
          </a:effectRef>
          <a:fontRef idx="minor">
            <a:schemeClr val="tx1"/>
          </a:fontRef>
        </p:style>
      </p:cxnSp>
      <p:sp>
        <p:nvSpPr>
          <p:cNvPr id="63" name="Text Placeholder 2"/>
          <p:cNvSpPr>
            <a:spLocks noGrp="1"/>
          </p:cNvSpPr>
          <p:nvPr>
            <p:ph type="body" idx="36"/>
          </p:nvPr>
        </p:nvSpPr>
        <p:spPr>
          <a:xfrm>
            <a:off x="1450535" y="5512843"/>
            <a:ext cx="3260008" cy="143629"/>
          </a:xfrm>
        </p:spPr>
        <p:txBody>
          <a:bodyPr numCol="1" anchor="t" anchorCtr="0"/>
          <a:lstStyle>
            <a:lvl1pPr marL="0" indent="0" algn="ctr">
              <a:spcBef>
                <a:spcPts val="0"/>
              </a:spcBef>
              <a:buNone/>
              <a:defRPr sz="933"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64" name="Text Placeholder 2"/>
          <p:cNvSpPr>
            <a:spLocks noGrp="1"/>
          </p:cNvSpPr>
          <p:nvPr>
            <p:ph type="body" idx="37"/>
          </p:nvPr>
        </p:nvSpPr>
        <p:spPr>
          <a:xfrm>
            <a:off x="7363196" y="5512843"/>
            <a:ext cx="3260008" cy="143629"/>
          </a:xfrm>
        </p:spPr>
        <p:txBody>
          <a:bodyPr numCol="1" anchor="t" anchorCtr="0"/>
          <a:lstStyle>
            <a:lvl1pPr marL="0" indent="0" algn="ctr">
              <a:spcBef>
                <a:spcPts val="0"/>
              </a:spcBef>
              <a:buNone/>
              <a:defRPr sz="933"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15" name="Text Placeholder 14"/>
          <p:cNvSpPr>
            <a:spLocks noGrp="1"/>
          </p:cNvSpPr>
          <p:nvPr>
            <p:ph type="body" sz="quarter" idx="38" hasCustomPrompt="1"/>
          </p:nvPr>
        </p:nvSpPr>
        <p:spPr>
          <a:xfrm>
            <a:off x="999195" y="4968187"/>
            <a:ext cx="4162688" cy="246221"/>
          </a:xfrm>
        </p:spPr>
        <p:txBody>
          <a:bodyPr numCol="1" anchor="b" anchorCtr="0"/>
          <a:lstStyle>
            <a:lvl1pPr algn="ctr">
              <a:defRPr sz="1600" baseline="0">
                <a:solidFill>
                  <a:schemeClr val="bg2"/>
                </a:solidFill>
                <a:latin typeface="+mj-lt"/>
              </a:defRPr>
            </a:lvl1pPr>
          </a:lstStyle>
          <a:p>
            <a:pPr lvl="0"/>
            <a:r>
              <a:rPr lang="en-US" dirty="0"/>
              <a:t>Click to edit master text style</a:t>
            </a:r>
          </a:p>
        </p:txBody>
      </p:sp>
      <p:sp>
        <p:nvSpPr>
          <p:cNvPr id="66" name="Text Placeholder 14"/>
          <p:cNvSpPr>
            <a:spLocks noGrp="1"/>
          </p:cNvSpPr>
          <p:nvPr>
            <p:ph type="body" sz="quarter" idx="39" hasCustomPrompt="1"/>
          </p:nvPr>
        </p:nvSpPr>
        <p:spPr>
          <a:xfrm>
            <a:off x="6729426" y="4845077"/>
            <a:ext cx="4527549" cy="369332"/>
          </a:xfrm>
        </p:spPr>
        <p:txBody>
          <a:bodyPr numCol="1" anchor="b" anchorCtr="0"/>
          <a:lstStyle>
            <a:lvl1pPr algn="ctr">
              <a:defRPr sz="2400" baseline="0">
                <a:solidFill>
                  <a:schemeClr val="bg2"/>
                </a:solidFill>
                <a:latin typeface="+mj-lt"/>
              </a:defRPr>
            </a:lvl1pPr>
          </a:lstStyle>
          <a:p>
            <a:pPr lvl="0"/>
            <a:r>
              <a:rPr lang="en-US" dirty="0"/>
              <a:t>Click to edit master text style</a:t>
            </a:r>
          </a:p>
        </p:txBody>
      </p:sp>
    </p:spTree>
    <p:extLst>
      <p:ext uri="{BB962C8B-B14F-4D97-AF65-F5344CB8AC3E}">
        <p14:creationId xmlns:p14="http://schemas.microsoft.com/office/powerpoint/2010/main" val="25761015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hree Content with Exhibits">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cxnSp>
        <p:nvCxnSpPr>
          <p:cNvPr id="46" name="Straight Connector 45"/>
          <p:cNvCxnSpPr/>
          <p:nvPr/>
        </p:nvCxnSpPr>
        <p:spPr>
          <a:xfrm>
            <a:off x="6096000" y="1798298"/>
            <a:ext cx="0" cy="2335983"/>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
        <p:nvSpPr>
          <p:cNvPr id="64" name="Text Placeholder 2"/>
          <p:cNvSpPr>
            <a:spLocks noGrp="1"/>
          </p:cNvSpPr>
          <p:nvPr>
            <p:ph type="body" idx="37"/>
          </p:nvPr>
        </p:nvSpPr>
        <p:spPr>
          <a:xfrm>
            <a:off x="7418196" y="3544404"/>
            <a:ext cx="3260008" cy="143629"/>
          </a:xfrm>
        </p:spPr>
        <p:txBody>
          <a:bodyPr numCol="1" anchor="t" anchorCtr="0"/>
          <a:lstStyle>
            <a:lvl1pPr marL="0" indent="0" algn="ctr">
              <a:spcBef>
                <a:spcPts val="0"/>
              </a:spcBef>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66" name="Text Placeholder 14"/>
          <p:cNvSpPr>
            <a:spLocks noGrp="1"/>
          </p:cNvSpPr>
          <p:nvPr>
            <p:ph type="body" sz="quarter" idx="39" hasCustomPrompt="1"/>
          </p:nvPr>
        </p:nvSpPr>
        <p:spPr>
          <a:xfrm>
            <a:off x="6784426" y="3084544"/>
            <a:ext cx="4527549" cy="250646"/>
          </a:xfrm>
        </p:spPr>
        <p:txBody>
          <a:bodyPr numCol="1" anchor="b" anchorCtr="0"/>
          <a:lstStyle>
            <a:lvl1pPr algn="ctr">
              <a:lnSpc>
                <a:spcPct val="110000"/>
              </a:lnSpc>
              <a:defRPr sz="1600" baseline="0">
                <a:solidFill>
                  <a:schemeClr val="bg2"/>
                </a:solidFill>
                <a:latin typeface="+mj-lt"/>
              </a:defRPr>
            </a:lvl1pPr>
          </a:lstStyle>
          <a:p>
            <a:pPr lvl="0"/>
            <a:r>
              <a:rPr lang="en-US" dirty="0"/>
              <a:t>Click to edit master text style</a:t>
            </a:r>
          </a:p>
        </p:txBody>
      </p:sp>
      <p:sp>
        <p:nvSpPr>
          <p:cNvPr id="10" name="Text Placeholder 9"/>
          <p:cNvSpPr>
            <a:spLocks noGrp="1"/>
          </p:cNvSpPr>
          <p:nvPr>
            <p:ph type="body" sz="quarter" idx="40"/>
          </p:nvPr>
        </p:nvSpPr>
        <p:spPr>
          <a:xfrm>
            <a:off x="421200" y="1741301"/>
            <a:ext cx="5463117" cy="695575"/>
          </a:xfrm>
        </p:spPr>
        <p:txBody>
          <a:bodyPr numCol="1"/>
          <a:lstStyle>
            <a:lvl1pPr>
              <a:defRPr>
                <a:latin typeface="+mj-lt"/>
              </a:defRPr>
            </a:lvl1pPr>
            <a:lvl2pPr marL="0" indent="0">
              <a:lnSpc>
                <a:spcPct val="110000"/>
              </a:lnSpc>
              <a:spcBef>
                <a:spcPts val="1600"/>
              </a:spcBef>
              <a:buNone/>
              <a:defRPr sz="1200"/>
            </a:lvl2pPr>
          </a:lstStyle>
          <a:p>
            <a:pPr lvl="0"/>
            <a:r>
              <a:rPr lang="en-US"/>
              <a:t>Click to edit Master text styles</a:t>
            </a:r>
          </a:p>
          <a:p>
            <a:pPr lvl="1"/>
            <a:r>
              <a:rPr lang="en-US"/>
              <a:t>Second level</a:t>
            </a:r>
          </a:p>
        </p:txBody>
      </p:sp>
      <p:cxnSp>
        <p:nvCxnSpPr>
          <p:cNvPr id="12" name="Straight Connector 11"/>
          <p:cNvCxnSpPr/>
          <p:nvPr/>
        </p:nvCxnSpPr>
        <p:spPr>
          <a:xfrm>
            <a:off x="522515" y="4464289"/>
            <a:ext cx="11128637" cy="0"/>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699503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Quadra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endParaRPr lang="en-US" dirty="0"/>
          </a:p>
        </p:txBody>
      </p:sp>
      <p:sp>
        <p:nvSpPr>
          <p:cNvPr id="5" name="Date Placeholder 4"/>
          <p:cNvSpPr>
            <a:spLocks noGrp="1"/>
          </p:cNvSpPr>
          <p:nvPr>
            <p:ph type="dt" sz="half" idx="10"/>
          </p:nvPr>
        </p:nvSpPr>
        <p:spPr/>
        <p:txBody>
          <a:bodyPr numCol="1"/>
          <a:lstStyle/>
          <a:p>
            <a:endParaRPr lang="tr-TR"/>
          </a:p>
        </p:txBody>
      </p:sp>
      <p:sp>
        <p:nvSpPr>
          <p:cNvPr id="6" name="Footer Placeholder 5"/>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7" name="Slide Number Placeholder 6"/>
          <p:cNvSpPr>
            <a:spLocks noGrp="1"/>
          </p:cNvSpPr>
          <p:nvPr>
            <p:ph type="sldNum" sz="quarter" idx="12"/>
          </p:nvPr>
        </p:nvSpPr>
        <p:spPr/>
        <p:txBody>
          <a:bodyPr numCol="1"/>
          <a:lstStyle/>
          <a:p>
            <a:fld id="{B9540363-FC45-4F8B-A755-0F47160913FD}" type="slidenum">
              <a:rPr lang="tr-TR" smtClean="0"/>
              <a:t>‹#›</a:t>
            </a:fld>
            <a:endParaRPr lang="tr-TR"/>
          </a:p>
        </p:txBody>
      </p:sp>
      <p:sp>
        <p:nvSpPr>
          <p:cNvPr id="22" name="Content Placeholder 2"/>
          <p:cNvSpPr>
            <a:spLocks noGrp="1"/>
          </p:cNvSpPr>
          <p:nvPr>
            <p:ph sz="half" idx="18"/>
          </p:nvPr>
        </p:nvSpPr>
        <p:spPr>
          <a:xfrm>
            <a:off x="639786" y="2278806"/>
            <a:ext cx="5118963" cy="769452"/>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p:txBody>
      </p:sp>
      <p:cxnSp>
        <p:nvCxnSpPr>
          <p:cNvPr id="23" name="Straight Connector 22"/>
          <p:cNvCxnSpPr/>
          <p:nvPr/>
        </p:nvCxnSpPr>
        <p:spPr>
          <a:xfrm>
            <a:off x="6077675" y="2044231"/>
            <a:ext cx="0" cy="4097604"/>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589117" y="4093033"/>
            <a:ext cx="4968455" cy="1"/>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715042" y="4093033"/>
            <a:ext cx="4968455" cy="1"/>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
        <p:nvSpPr>
          <p:cNvPr id="20" name="Text Placeholder 2"/>
          <p:cNvSpPr>
            <a:spLocks noGrp="1"/>
          </p:cNvSpPr>
          <p:nvPr>
            <p:ph type="body" idx="1"/>
          </p:nvPr>
        </p:nvSpPr>
        <p:spPr>
          <a:xfrm>
            <a:off x="1569264" y="3233683"/>
            <a:ext cx="3260008" cy="143629"/>
          </a:xfrm>
        </p:spPr>
        <p:txBody>
          <a:bodyPr numCol="1" anchor="t" anchorCtr="0"/>
          <a:lstStyle>
            <a:lvl1pPr marL="0" indent="0" algn="ctr">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21" name="Content Placeholder 2"/>
          <p:cNvSpPr>
            <a:spLocks noGrp="1"/>
          </p:cNvSpPr>
          <p:nvPr>
            <p:ph sz="half" idx="19"/>
          </p:nvPr>
        </p:nvSpPr>
        <p:spPr>
          <a:xfrm>
            <a:off x="6513861" y="2278806"/>
            <a:ext cx="5118963" cy="769452"/>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p:txBody>
      </p:sp>
      <p:sp>
        <p:nvSpPr>
          <p:cNvPr id="25" name="Text Placeholder 2"/>
          <p:cNvSpPr>
            <a:spLocks noGrp="1"/>
          </p:cNvSpPr>
          <p:nvPr>
            <p:ph type="body" idx="20"/>
          </p:nvPr>
        </p:nvSpPr>
        <p:spPr>
          <a:xfrm>
            <a:off x="7443339" y="3233683"/>
            <a:ext cx="3260008" cy="143629"/>
          </a:xfrm>
        </p:spPr>
        <p:txBody>
          <a:bodyPr numCol="1" anchor="t" anchorCtr="0"/>
          <a:lstStyle>
            <a:lvl1pPr marL="0" indent="0" algn="ctr">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26" name="Content Placeholder 2"/>
          <p:cNvSpPr>
            <a:spLocks noGrp="1"/>
          </p:cNvSpPr>
          <p:nvPr>
            <p:ph sz="half" idx="21"/>
          </p:nvPr>
        </p:nvSpPr>
        <p:spPr>
          <a:xfrm>
            <a:off x="639786" y="4653035"/>
            <a:ext cx="5118963" cy="769452"/>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p:txBody>
      </p:sp>
      <p:sp>
        <p:nvSpPr>
          <p:cNvPr id="27" name="Text Placeholder 2"/>
          <p:cNvSpPr>
            <a:spLocks noGrp="1"/>
          </p:cNvSpPr>
          <p:nvPr>
            <p:ph type="body" idx="22"/>
          </p:nvPr>
        </p:nvSpPr>
        <p:spPr>
          <a:xfrm>
            <a:off x="1569264" y="5607912"/>
            <a:ext cx="3260008" cy="143629"/>
          </a:xfrm>
        </p:spPr>
        <p:txBody>
          <a:bodyPr numCol="1" anchor="t" anchorCtr="0"/>
          <a:lstStyle>
            <a:lvl1pPr marL="0" indent="0" algn="ctr">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28" name="Content Placeholder 2"/>
          <p:cNvSpPr>
            <a:spLocks noGrp="1"/>
          </p:cNvSpPr>
          <p:nvPr>
            <p:ph sz="half" idx="23"/>
          </p:nvPr>
        </p:nvSpPr>
        <p:spPr>
          <a:xfrm>
            <a:off x="6513861" y="4653035"/>
            <a:ext cx="5118963" cy="769452"/>
          </a:xfrm>
        </p:spPr>
        <p:txBody>
          <a:bodyPr numCol="1">
            <a:noAutofit/>
          </a:bodyPr>
          <a:lstStyle>
            <a:lvl1pPr algn="ctr">
              <a:lnSpc>
                <a:spcPct val="110000"/>
              </a:lnSpc>
              <a:spcBef>
                <a:spcPts val="800"/>
              </a:spcBef>
              <a:spcAft>
                <a:spcPts val="0"/>
              </a:spcAft>
              <a:defRPr sz="2667">
                <a:latin typeface="+mj-lt"/>
              </a:defRPr>
            </a:lvl1pPr>
            <a:lvl2pPr marL="0" indent="0" algn="ctr">
              <a:lnSpc>
                <a:spcPct val="110000"/>
              </a:lnSpc>
              <a:spcBef>
                <a:spcPts val="400"/>
              </a:spcBef>
              <a:buNone/>
              <a:defRPr sz="1067"/>
            </a:lvl2pPr>
            <a:lvl3pPr marL="302676" indent="-146047" algn="ctr">
              <a:lnSpc>
                <a:spcPct val="110000"/>
              </a:lnSpc>
              <a:defRPr sz="1067"/>
            </a:lvl3pPr>
            <a:lvl4pPr marL="459306" indent="-156629" algn="ctr">
              <a:lnSpc>
                <a:spcPct val="110000"/>
              </a:lnSpc>
              <a:defRPr sz="933"/>
            </a:lvl4pPr>
            <a:lvl5pPr marL="613818" indent="-154513" algn="ctr">
              <a:lnSpc>
                <a:spcPct val="110000"/>
              </a:lnSpc>
              <a:defRPr sz="1067"/>
            </a:lvl5pPr>
            <a:lvl6pPr>
              <a:defRPr sz="2400"/>
            </a:lvl6pPr>
            <a:lvl7pPr>
              <a:defRPr sz="2400"/>
            </a:lvl7pPr>
            <a:lvl8pPr>
              <a:defRPr sz="2400"/>
            </a:lvl8pPr>
            <a:lvl9pPr>
              <a:defRPr sz="2400"/>
            </a:lvl9pPr>
          </a:lstStyle>
          <a:p>
            <a:pPr lvl="0"/>
            <a:r>
              <a:rPr lang="en-US"/>
              <a:t>Click to edit Master text styles</a:t>
            </a:r>
          </a:p>
        </p:txBody>
      </p:sp>
      <p:sp>
        <p:nvSpPr>
          <p:cNvPr id="29" name="Text Placeholder 2"/>
          <p:cNvSpPr>
            <a:spLocks noGrp="1"/>
          </p:cNvSpPr>
          <p:nvPr>
            <p:ph type="body" idx="24"/>
          </p:nvPr>
        </p:nvSpPr>
        <p:spPr>
          <a:xfrm>
            <a:off x="7443339" y="5607912"/>
            <a:ext cx="3260008" cy="143629"/>
          </a:xfrm>
        </p:spPr>
        <p:txBody>
          <a:bodyPr numCol="1" anchor="t" anchorCtr="0"/>
          <a:lstStyle>
            <a:lvl1pPr marL="0" indent="0" algn="ctr">
              <a:buNone/>
              <a:defRPr sz="933" b="1" cap="all" spc="0" baseline="0">
                <a:solidFill>
                  <a:schemeClr val="bg2"/>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54287517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12750" y="707137"/>
            <a:ext cx="11366500" cy="410369"/>
          </a:xfrm>
        </p:spPr>
        <p:txBody>
          <a:bodyPr numCol="1"/>
          <a:lstStyle>
            <a:lvl1pPr>
              <a:defRPr/>
            </a:lvl1pPr>
          </a:lstStyle>
          <a:p>
            <a:r>
              <a:rPr lang="en-US"/>
              <a:t>Click to edit Master title style</a:t>
            </a:r>
            <a:endParaRPr lang="en-US" dirty="0"/>
          </a:p>
        </p:txBody>
      </p:sp>
      <p:sp>
        <p:nvSpPr>
          <p:cNvPr id="4" name="Content Placeholder 3"/>
          <p:cNvSpPr>
            <a:spLocks noGrp="1"/>
          </p:cNvSpPr>
          <p:nvPr>
            <p:ph sz="half" idx="2"/>
          </p:nvPr>
        </p:nvSpPr>
        <p:spPr>
          <a:xfrm>
            <a:off x="412749" y="2379359"/>
            <a:ext cx="5234072" cy="1149032"/>
          </a:xfrm>
        </p:spPr>
        <p:txBody>
          <a:bodyPr numCol="1"/>
          <a:lstStyle>
            <a:lvl1pPr>
              <a:lnSpc>
                <a:spcPct val="100000"/>
              </a:lnSpc>
              <a:spcBef>
                <a:spcPts val="800"/>
              </a:spcBef>
              <a:defRPr sz="1867">
                <a:latin typeface="+mj-lt"/>
              </a:defRPr>
            </a:lvl1pPr>
            <a:lvl2pPr>
              <a:defRPr sz="1333"/>
            </a:lvl2pPr>
            <a:lvl3pPr>
              <a:defRPr sz="1200"/>
            </a:lvl3pPr>
            <a:lvl4pPr>
              <a:defRPr sz="1067"/>
            </a:lvl4pPr>
            <a:lvl5pPr>
              <a:defRPr sz="9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32536" y="1767860"/>
            <a:ext cx="5236128" cy="417807"/>
          </a:xfrm>
        </p:spPr>
        <p:txBody>
          <a:bodyPr numCol="1" anchor="b"/>
          <a:lstStyle>
            <a:lvl1pPr marL="0" indent="0">
              <a:lnSpc>
                <a:spcPct val="110000"/>
              </a:lnSpc>
              <a:spcBef>
                <a:spcPts val="2400"/>
              </a:spcBef>
              <a:buNone/>
              <a:defRPr sz="2667" b="0">
                <a:latin typeface="+mj-lt"/>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532536" y="2385708"/>
            <a:ext cx="5236128" cy="1395254"/>
          </a:xfrm>
        </p:spPr>
        <p:txBody>
          <a:bodyPr vert="horz" wrap="square" lIns="0" tIns="0" rIns="0" bIns="0" numCol="1" rtlCol="0">
            <a:sp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lnSpc>
                <a:spcPct val="100000"/>
              </a:lnSpc>
              <a:spcBef>
                <a:spcPts val="800"/>
              </a:spcBef>
            </a:pPr>
            <a:r>
              <a:rPr lang="en-US"/>
              <a:t>Click to edit Master text styles</a:t>
            </a:r>
          </a:p>
          <a:p>
            <a:pPr lvl="1">
              <a:lnSpc>
                <a:spcPct val="100000"/>
              </a:lnSpc>
              <a:spcBef>
                <a:spcPts val="800"/>
              </a:spcBef>
            </a:pPr>
            <a:r>
              <a:rPr lang="en-US"/>
              <a:t>Second level</a:t>
            </a:r>
          </a:p>
          <a:p>
            <a:pPr lvl="2">
              <a:lnSpc>
                <a:spcPct val="100000"/>
              </a:lnSpc>
              <a:spcBef>
                <a:spcPts val="800"/>
              </a:spcBef>
            </a:pPr>
            <a:r>
              <a:rPr lang="en-US"/>
              <a:t>Third level</a:t>
            </a:r>
          </a:p>
          <a:p>
            <a:pPr lvl="3">
              <a:lnSpc>
                <a:spcPct val="100000"/>
              </a:lnSpc>
              <a:spcBef>
                <a:spcPts val="800"/>
              </a:spcBef>
            </a:pPr>
            <a:r>
              <a:rPr lang="en-US"/>
              <a:t>Fourth level</a:t>
            </a:r>
          </a:p>
          <a:p>
            <a:pPr lvl="4">
              <a:lnSpc>
                <a:spcPct val="100000"/>
              </a:lnSpc>
              <a:spcBef>
                <a:spcPts val="800"/>
              </a:spcBef>
            </a:pPr>
            <a:r>
              <a:rPr lang="en-US"/>
              <a:t>Fifth level</a:t>
            </a:r>
            <a:endParaRPr lang="en-US" dirty="0"/>
          </a:p>
        </p:txBody>
      </p:sp>
      <p:sp>
        <p:nvSpPr>
          <p:cNvPr id="7" name="Date Placeholder 6"/>
          <p:cNvSpPr>
            <a:spLocks noGrp="1"/>
          </p:cNvSpPr>
          <p:nvPr>
            <p:ph type="dt" sz="half" idx="10"/>
          </p:nvPr>
        </p:nvSpPr>
        <p:spPr/>
        <p:txBody>
          <a:bodyPr numCol="1"/>
          <a:lstStyle/>
          <a:p>
            <a:endParaRPr lang="tr-TR"/>
          </a:p>
        </p:txBody>
      </p:sp>
      <p:sp>
        <p:nvSpPr>
          <p:cNvPr id="8" name="Footer Placeholder 7"/>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9" name="Slide Number Placeholder 8"/>
          <p:cNvSpPr>
            <a:spLocks noGrp="1"/>
          </p:cNvSpPr>
          <p:nvPr>
            <p:ph type="sldNum" sz="quarter" idx="12"/>
          </p:nvPr>
        </p:nvSpPr>
        <p:spPr/>
        <p:txBody>
          <a:bodyPr numCol="1"/>
          <a:lstStyle/>
          <a:p>
            <a:fld id="{B9540363-FC45-4F8B-A755-0F47160913FD}" type="slidenum">
              <a:rPr lang="tr-TR" smtClean="0"/>
              <a:t>‹#›</a:t>
            </a:fld>
            <a:endParaRPr lang="tr-TR"/>
          </a:p>
        </p:txBody>
      </p:sp>
      <p:sp>
        <p:nvSpPr>
          <p:cNvPr id="10" name="Text Placeholder 4"/>
          <p:cNvSpPr>
            <a:spLocks noGrp="1"/>
          </p:cNvSpPr>
          <p:nvPr>
            <p:ph type="body" sz="quarter" idx="13"/>
          </p:nvPr>
        </p:nvSpPr>
        <p:spPr>
          <a:xfrm>
            <a:off x="419100" y="1767860"/>
            <a:ext cx="5236128" cy="417807"/>
          </a:xfrm>
        </p:spPr>
        <p:txBody>
          <a:bodyPr numCol="1" anchor="b"/>
          <a:lstStyle>
            <a:lvl1pPr marL="0" indent="0">
              <a:lnSpc>
                <a:spcPct val="110000"/>
              </a:lnSpc>
              <a:spcBef>
                <a:spcPts val="2400"/>
              </a:spcBef>
              <a:buNone/>
              <a:defRPr sz="2667" b="0">
                <a:latin typeface="+mj-lt"/>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Tree>
    <p:extLst>
      <p:ext uri="{BB962C8B-B14F-4D97-AF65-F5344CB8AC3E}">
        <p14:creationId xmlns:p14="http://schemas.microsoft.com/office/powerpoint/2010/main" val="36387089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Comparison Left_Image Right">
    <p:spTree>
      <p:nvGrpSpPr>
        <p:cNvPr id="1" name=""/>
        <p:cNvGrpSpPr/>
        <p:nvPr/>
      </p:nvGrpSpPr>
      <p:grpSpPr>
        <a:xfrm>
          <a:off x="0" y="0"/>
          <a:ext cx="0" cy="0"/>
          <a:chOff x="0" y="0"/>
          <a:chExt cx="0" cy="0"/>
        </a:xfrm>
      </p:grpSpPr>
      <p:sp>
        <p:nvSpPr>
          <p:cNvPr id="2" name="Title 1"/>
          <p:cNvSpPr>
            <a:spLocks noGrp="1"/>
          </p:cNvSpPr>
          <p:nvPr>
            <p:ph type="title"/>
          </p:nvPr>
        </p:nvSpPr>
        <p:spPr>
          <a:xfrm>
            <a:off x="412750" y="707137"/>
            <a:ext cx="11366500" cy="410369"/>
          </a:xfrm>
        </p:spPr>
        <p:txBody>
          <a:bodyPr numCol="1"/>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12749" y="1736747"/>
            <a:ext cx="5234072" cy="417807"/>
          </a:xfrm>
        </p:spPr>
        <p:txBody>
          <a:bodyPr vert="horz" wrap="square" lIns="0" tIns="0" rIns="0" bIns="0" numCol="1" rtlCol="0" anchor="b">
            <a:spAutoFit/>
          </a:bodyPr>
          <a:lstStyle>
            <a:lvl1pPr>
              <a:defRPr lang="en-US" sz="2667" b="0" dirty="0" smtClean="0"/>
            </a:lvl1pPr>
          </a:lstStyle>
          <a:p>
            <a:pPr lvl="0">
              <a:lnSpc>
                <a:spcPct val="110000"/>
              </a:lnSpc>
              <a:spcBef>
                <a:spcPts val="2400"/>
              </a:spcBef>
            </a:pPr>
            <a:r>
              <a:rPr lang="en-US"/>
              <a:t>Click to edit Master text styles</a:t>
            </a:r>
          </a:p>
        </p:txBody>
      </p:sp>
      <p:sp>
        <p:nvSpPr>
          <p:cNvPr id="4" name="Content Placeholder 3"/>
          <p:cNvSpPr>
            <a:spLocks noGrp="1"/>
          </p:cNvSpPr>
          <p:nvPr>
            <p:ph sz="half" idx="2"/>
          </p:nvPr>
        </p:nvSpPr>
        <p:spPr>
          <a:xfrm>
            <a:off x="412749" y="2379359"/>
            <a:ext cx="5234072" cy="1395254"/>
          </a:xfrm>
        </p:spPr>
        <p:txBody>
          <a:bodyPr vert="horz" wrap="square" lIns="0" tIns="0" rIns="0" bIns="0" numCol="1" rtlCol="0">
            <a:spAutoFit/>
          </a:bodyPr>
          <a:lstStyle>
            <a:lvl1pPr>
              <a:defRPr lang="en-US" smtClean="0"/>
            </a:lvl1pPr>
            <a:lvl2pPr>
              <a:defRPr lang="en-US" smtClean="0"/>
            </a:lvl2pPr>
            <a:lvl3pPr>
              <a:defRPr lang="en-US" smtClean="0"/>
            </a:lvl3pPr>
            <a:lvl4pPr>
              <a:defRPr lang="en-US" smtClean="0"/>
            </a:lvl4pPr>
            <a:lvl5pPr>
              <a:defRPr lang="en-US" dirty="0"/>
            </a:lvl5pPr>
          </a:lstStyle>
          <a:p>
            <a:pPr lvl="0">
              <a:lnSpc>
                <a:spcPct val="100000"/>
              </a:lnSpc>
              <a:spcBef>
                <a:spcPts val="800"/>
              </a:spcBef>
            </a:pPr>
            <a:r>
              <a:rPr lang="en-US"/>
              <a:t>Click to edit Master text styles</a:t>
            </a:r>
          </a:p>
          <a:p>
            <a:pPr lvl="1">
              <a:lnSpc>
                <a:spcPct val="100000"/>
              </a:lnSpc>
              <a:spcBef>
                <a:spcPts val="800"/>
              </a:spcBef>
            </a:pPr>
            <a:r>
              <a:rPr lang="en-US"/>
              <a:t>Second level</a:t>
            </a:r>
          </a:p>
          <a:p>
            <a:pPr lvl="2">
              <a:lnSpc>
                <a:spcPct val="100000"/>
              </a:lnSpc>
              <a:spcBef>
                <a:spcPts val="800"/>
              </a:spcBef>
            </a:pPr>
            <a:r>
              <a:rPr lang="en-US"/>
              <a:t>Third level</a:t>
            </a:r>
          </a:p>
          <a:p>
            <a:pPr lvl="3">
              <a:lnSpc>
                <a:spcPct val="100000"/>
              </a:lnSpc>
              <a:spcBef>
                <a:spcPts val="800"/>
              </a:spcBef>
            </a:pPr>
            <a:r>
              <a:rPr lang="en-US"/>
              <a:t>Fourth level</a:t>
            </a:r>
          </a:p>
          <a:p>
            <a:pPr lvl="4">
              <a:lnSpc>
                <a:spcPct val="100000"/>
              </a:lnSpc>
              <a:spcBef>
                <a:spcPts val="800"/>
              </a:spcBef>
            </a:pPr>
            <a:r>
              <a:rPr lang="en-US"/>
              <a:t>Fifth level</a:t>
            </a:r>
            <a:endParaRPr lang="en-US" dirty="0"/>
          </a:p>
        </p:txBody>
      </p:sp>
      <p:sp>
        <p:nvSpPr>
          <p:cNvPr id="7" name="Date Placeholder 6"/>
          <p:cNvSpPr>
            <a:spLocks noGrp="1"/>
          </p:cNvSpPr>
          <p:nvPr>
            <p:ph type="dt" sz="half" idx="10"/>
          </p:nvPr>
        </p:nvSpPr>
        <p:spPr/>
        <p:txBody>
          <a:bodyPr numCol="1"/>
          <a:lstStyle/>
          <a:p>
            <a:endParaRPr lang="tr-TR"/>
          </a:p>
        </p:txBody>
      </p:sp>
      <p:sp>
        <p:nvSpPr>
          <p:cNvPr id="8" name="Footer Placeholder 7"/>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9" name="Slide Number Placeholder 8"/>
          <p:cNvSpPr>
            <a:spLocks noGrp="1"/>
          </p:cNvSpPr>
          <p:nvPr>
            <p:ph type="sldNum" sz="quarter" idx="12"/>
          </p:nvPr>
        </p:nvSpPr>
        <p:spPr/>
        <p:txBody>
          <a:bodyPr numCol="1"/>
          <a:lstStyle/>
          <a:p>
            <a:fld id="{B9540363-FC45-4F8B-A755-0F47160913FD}" type="slidenum">
              <a:rPr lang="tr-TR" smtClean="0"/>
              <a:t>‹#›</a:t>
            </a:fld>
            <a:endParaRPr lang="tr-TR"/>
          </a:p>
        </p:txBody>
      </p:sp>
      <p:sp>
        <p:nvSpPr>
          <p:cNvPr id="12" name="Picture Placeholder 11"/>
          <p:cNvSpPr>
            <a:spLocks noGrp="1"/>
          </p:cNvSpPr>
          <p:nvPr>
            <p:ph type="pic" sz="quarter" idx="13"/>
          </p:nvPr>
        </p:nvSpPr>
        <p:spPr>
          <a:xfrm>
            <a:off x="6187018" y="1742865"/>
            <a:ext cx="5592233" cy="287323"/>
          </a:xfrm>
          <a:solidFill>
            <a:schemeClr val="bg1">
              <a:lumMod val="95000"/>
            </a:schemeClr>
          </a:solidFill>
        </p:spPr>
        <p:txBody>
          <a:bodyPr numCol="1"/>
          <a:lstStyle/>
          <a:p>
            <a:r>
              <a:rPr lang="en-US"/>
              <a:t>Click icon to add picture</a:t>
            </a:r>
          </a:p>
        </p:txBody>
      </p:sp>
    </p:spTree>
    <p:extLst>
      <p:ext uri="{BB962C8B-B14F-4D97-AF65-F5344CB8AC3E}">
        <p14:creationId xmlns:p14="http://schemas.microsoft.com/office/powerpoint/2010/main" val="39198073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Date Placeholder 2"/>
          <p:cNvSpPr>
            <a:spLocks noGrp="1"/>
          </p:cNvSpPr>
          <p:nvPr>
            <p:ph type="dt" sz="half" idx="10"/>
          </p:nvPr>
        </p:nvSpPr>
        <p:spPr/>
        <p:txBody>
          <a:bodyPr numCol="1"/>
          <a:lstStyle/>
          <a:p>
            <a:endParaRPr lang="tr-TR"/>
          </a:p>
        </p:txBody>
      </p:sp>
      <p:sp>
        <p:nvSpPr>
          <p:cNvPr id="4" name="Footer Placeholder 3"/>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5" name="Slide Number Placeholder 4"/>
          <p:cNvSpPr>
            <a:spLocks noGrp="1"/>
          </p:cNvSpPr>
          <p:nvPr>
            <p:ph type="sldNum" sz="quarter" idx="12"/>
          </p:nvPr>
        </p:nvSpPr>
        <p:spPr/>
        <p:txBody>
          <a:bodyPr numCol="1"/>
          <a:lstStyle/>
          <a:p>
            <a:fld id="{B9540363-FC45-4F8B-A755-0F47160913FD}" type="slidenum">
              <a:rPr lang="tr-TR" smtClean="0"/>
              <a:t>‹#›</a:t>
            </a:fld>
            <a:endParaRPr lang="tr-TR"/>
          </a:p>
        </p:txBody>
      </p:sp>
    </p:spTree>
    <p:extLst>
      <p:ext uri="{BB962C8B-B14F-4D97-AF65-F5344CB8AC3E}">
        <p14:creationId xmlns:p14="http://schemas.microsoft.com/office/powerpoint/2010/main" val="331783127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sp>
        <p:nvSpPr>
          <p:cNvPr id="13" name="Freeform 5"/>
          <p:cNvSpPr>
            <a:spLocks/>
          </p:cNvSpPr>
          <p:nvPr/>
        </p:nvSpPr>
        <p:spPr>
          <a:xfrm>
            <a:off x="-12699" y="4461420"/>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 name="Title 1"/>
          <p:cNvSpPr>
            <a:spLocks noGrp="1"/>
          </p:cNvSpPr>
          <p:nvPr>
            <p:ph type="title" hasCustomPrompt="1"/>
          </p:nvPr>
        </p:nvSpPr>
        <p:spPr>
          <a:xfrm>
            <a:off x="412750" y="518650"/>
            <a:ext cx="11366500" cy="656591"/>
          </a:xfrm>
        </p:spPr>
        <p:txBody>
          <a:bodyPr numCol="1"/>
          <a:lstStyle>
            <a:lvl1pPr>
              <a:defRPr sz="4267"/>
            </a:lvl1pPr>
          </a:lstStyle>
          <a:p>
            <a:r>
              <a:rPr lang="en-US" dirty="0"/>
              <a:t>Thank you!</a:t>
            </a:r>
          </a:p>
        </p:txBody>
      </p:sp>
      <p:sp>
        <p:nvSpPr>
          <p:cNvPr id="3" name="Date Placeholder 2"/>
          <p:cNvSpPr>
            <a:spLocks noGrp="1"/>
          </p:cNvSpPr>
          <p:nvPr>
            <p:ph type="dt" sz="half" idx="10"/>
          </p:nvPr>
        </p:nvSpPr>
        <p:spPr/>
        <p:txBody>
          <a:bodyPr numCol="1"/>
          <a:lstStyle/>
          <a:p>
            <a:endParaRPr lang="tr-TR"/>
          </a:p>
        </p:txBody>
      </p:sp>
      <p:sp>
        <p:nvSpPr>
          <p:cNvPr id="4" name="Footer Placeholder 3"/>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5" name="Slide Number Placeholder 4"/>
          <p:cNvSpPr>
            <a:spLocks noGrp="1"/>
          </p:cNvSpPr>
          <p:nvPr>
            <p:ph type="sldNum" sz="quarter" idx="12"/>
          </p:nvPr>
        </p:nvSpPr>
        <p:spPr/>
        <p:txBody>
          <a:bodyPr numCol="1"/>
          <a:lstStyle/>
          <a:p>
            <a:fld id="{B9540363-FC45-4F8B-A755-0F47160913FD}" type="slidenum">
              <a:rPr lang="tr-TR" smtClean="0"/>
              <a:t>‹#›</a:t>
            </a:fld>
            <a:endParaRPr lang="tr-TR"/>
          </a:p>
        </p:txBody>
      </p:sp>
      <p:sp>
        <p:nvSpPr>
          <p:cNvPr id="9" name="Text Placeholder 8"/>
          <p:cNvSpPr>
            <a:spLocks noGrp="1"/>
          </p:cNvSpPr>
          <p:nvPr>
            <p:ph type="body" sz="quarter" idx="13"/>
          </p:nvPr>
        </p:nvSpPr>
        <p:spPr>
          <a:xfrm>
            <a:off x="412751" y="4990008"/>
            <a:ext cx="6269567" cy="120289"/>
          </a:xfrm>
        </p:spPr>
        <p:txBody>
          <a:bodyPr numCol="1"/>
          <a:lstStyle>
            <a:lvl1pPr>
              <a:lnSpc>
                <a:spcPct val="105000"/>
              </a:lnSpc>
              <a:spcBef>
                <a:spcPts val="0"/>
              </a:spcBef>
              <a:defRPr sz="800">
                <a:solidFill>
                  <a:schemeClr val="tx1"/>
                </a:solidFill>
                <a:latin typeface="+mn-lt"/>
              </a:defRPr>
            </a:lvl1pPr>
          </a:lstStyle>
          <a:p>
            <a:pPr lvl="0"/>
            <a:r>
              <a:rPr lang="en-US"/>
              <a:t>Click to edit Master text styles</a:t>
            </a:r>
          </a:p>
        </p:txBody>
      </p:sp>
      <p:sp>
        <p:nvSpPr>
          <p:cNvPr id="8" name="TextBox 7"/>
          <p:cNvSpPr txBox="1"/>
          <p:nvPr/>
        </p:nvSpPr>
        <p:spPr>
          <a:xfrm>
            <a:off x="415926" y="6401047"/>
            <a:ext cx="3413124" cy="123111"/>
          </a:xfrm>
          <a:prstGeom prst="rect">
            <a:avLst/>
          </a:prstGeom>
          <a:noFill/>
        </p:spPr>
        <p:txBody>
          <a:bodyPr wrap="square" lIns="0" tIns="0" rIns="0" bIns="0" numCol="1" rtlCol="0">
            <a:spAutoFit/>
          </a:bodyPr>
          <a:lstStyle/>
          <a:p>
            <a:r>
              <a:rPr lang="en-US" sz="800" dirty="0">
                <a:solidFill>
                  <a:schemeClr val="tx1"/>
                </a:solidFill>
              </a:rPr>
              <a:t>Digital Fitness</a:t>
            </a:r>
          </a:p>
        </p:txBody>
      </p:sp>
    </p:spTree>
    <p:extLst>
      <p:ext uri="{BB962C8B-B14F-4D97-AF65-F5344CB8AC3E}">
        <p14:creationId xmlns:p14="http://schemas.microsoft.com/office/powerpoint/2010/main" val="191532071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Gallery 1">
    <p:spTree>
      <p:nvGrpSpPr>
        <p:cNvPr id="1" name=""/>
        <p:cNvGrpSpPr/>
        <p:nvPr/>
      </p:nvGrpSpPr>
      <p:grpSpPr>
        <a:xfrm>
          <a:off x="0" y="0"/>
          <a:ext cx="0" cy="0"/>
          <a:chOff x="0" y="0"/>
          <a:chExt cx="0" cy="0"/>
        </a:xfrm>
      </p:grpSpPr>
      <p:sp>
        <p:nvSpPr>
          <p:cNvPr id="13" name="Picture Placeholder 12"/>
          <p:cNvSpPr>
            <a:spLocks noGrp="1"/>
          </p:cNvSpPr>
          <p:nvPr>
            <p:ph type="pic" sz="quarter" idx="15"/>
          </p:nvPr>
        </p:nvSpPr>
        <p:spPr>
          <a:xfrm>
            <a:off x="1" y="1"/>
            <a:ext cx="6317691" cy="287323"/>
          </a:xfrm>
        </p:spPr>
        <p:txBody>
          <a:bodyPr numCol="1"/>
          <a:lstStyle/>
          <a:p>
            <a:r>
              <a:rPr lang="en-US"/>
              <a:t>Click icon to add picture</a:t>
            </a:r>
            <a:endParaRPr lang="en-US" dirty="0"/>
          </a:p>
        </p:txBody>
      </p:sp>
      <p:sp>
        <p:nvSpPr>
          <p:cNvPr id="3" name="Date Placeholder 2"/>
          <p:cNvSpPr>
            <a:spLocks noGrp="1"/>
          </p:cNvSpPr>
          <p:nvPr>
            <p:ph type="dt" sz="half" idx="10"/>
          </p:nvPr>
        </p:nvSpPr>
        <p:spPr/>
        <p:txBody>
          <a:bodyPr numCol="1"/>
          <a:lstStyle/>
          <a:p>
            <a:endParaRPr lang="tr-TR"/>
          </a:p>
        </p:txBody>
      </p:sp>
      <p:sp>
        <p:nvSpPr>
          <p:cNvPr id="4" name="Footer Placeholder 3"/>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5" name="Slide Number Placeholder 4"/>
          <p:cNvSpPr>
            <a:spLocks noGrp="1"/>
          </p:cNvSpPr>
          <p:nvPr>
            <p:ph type="sldNum" sz="quarter" idx="12"/>
          </p:nvPr>
        </p:nvSpPr>
        <p:spPr/>
        <p:txBody>
          <a:bodyPr numCol="1"/>
          <a:lstStyle/>
          <a:p>
            <a:fld id="{B9540363-FC45-4F8B-A755-0F47160913FD}" type="slidenum">
              <a:rPr lang="tr-TR" smtClean="0"/>
              <a:t>‹#›</a:t>
            </a:fld>
            <a:endParaRPr lang="tr-TR"/>
          </a:p>
        </p:txBody>
      </p:sp>
      <p:sp>
        <p:nvSpPr>
          <p:cNvPr id="7" name="Content Placeholder 2"/>
          <p:cNvSpPr>
            <a:spLocks noGrp="1"/>
          </p:cNvSpPr>
          <p:nvPr>
            <p:ph idx="14"/>
          </p:nvPr>
        </p:nvSpPr>
        <p:spPr>
          <a:xfrm>
            <a:off x="415926" y="5906188"/>
            <a:ext cx="3544183" cy="281480"/>
          </a:xfrm>
        </p:spPr>
        <p:txBody>
          <a:bodyPr numCol="1">
            <a:noAutofit/>
          </a:bodyPr>
          <a:lstStyle>
            <a:lvl1pPr>
              <a:spcBef>
                <a:spcPts val="800"/>
              </a:spcBef>
              <a:tabLst>
                <a:tab pos="380990" algn="l"/>
              </a:tabLst>
              <a:defRPr sz="1067" cap="none" baseline="0">
                <a:solidFill>
                  <a:schemeClr val="bg1"/>
                </a:solidFill>
                <a:latin typeface="+mn-lt"/>
              </a:defRPr>
            </a:lvl1pPr>
          </a:lstStyle>
          <a:p>
            <a:pPr lvl="0"/>
            <a:r>
              <a:rPr lang="en-US"/>
              <a:t>Click to edit Master text styles</a:t>
            </a:r>
          </a:p>
        </p:txBody>
      </p:sp>
      <p:cxnSp>
        <p:nvCxnSpPr>
          <p:cNvPr id="8" name="Straight Connector 7"/>
          <p:cNvCxnSpPr/>
          <p:nvPr/>
        </p:nvCxnSpPr>
        <p:spPr>
          <a:xfrm>
            <a:off x="415926" y="5694197"/>
            <a:ext cx="3683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593772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numCol="1"/>
          <a:lstStyle/>
          <a:p>
            <a:endParaRPr lang="tr-TR"/>
          </a:p>
        </p:txBody>
      </p:sp>
      <p:sp>
        <p:nvSpPr>
          <p:cNvPr id="3" name="Footer Placeholder 2"/>
          <p:cNvSpPr>
            <a:spLocks noGrp="1"/>
          </p:cNvSpPr>
          <p:nvPr>
            <p:ph type="ftr" sz="quarter" idx="11"/>
          </p:nvPr>
        </p:nvSpPr>
        <p:spPr>
          <a:xfrm>
            <a:off x="415925" y="6535838"/>
            <a:ext cx="3860800" cy="123111"/>
          </a:xfrm>
          <a:prstGeom prst="rect">
            <a:avLst/>
          </a:prstGeom>
        </p:spPr>
        <p:txBody>
          <a:bodyPr vert="horz" lIns="0" tIns="0" rIns="0" bIns="0" numCol="1" rtlCol="0" anchor="ctr">
            <a:spAutoFit/>
          </a:bodyPr>
          <a:lstStyle>
            <a:lvl1pPr>
              <a:defRPr lang="en-US" smtClean="0"/>
            </a:lvl1pPr>
          </a:lstStyle>
          <a:p>
            <a:endParaRPr lang="tr-TR"/>
          </a:p>
        </p:txBody>
      </p:sp>
      <p:sp>
        <p:nvSpPr>
          <p:cNvPr id="4" name="Slide Number Placeholder 3"/>
          <p:cNvSpPr>
            <a:spLocks noGrp="1"/>
          </p:cNvSpPr>
          <p:nvPr>
            <p:ph type="sldNum" sz="quarter" idx="12"/>
          </p:nvPr>
        </p:nvSpPr>
        <p:spPr/>
        <p:txBody>
          <a:bodyPr numCol="1"/>
          <a:lstStyle/>
          <a:p>
            <a:fld id="{B9540363-FC45-4F8B-A755-0F47160913FD}" type="slidenum">
              <a:rPr lang="tr-TR" smtClean="0"/>
              <a:t>‹#›</a:t>
            </a:fld>
            <a:endParaRPr lang="tr-TR"/>
          </a:p>
        </p:txBody>
      </p:sp>
    </p:spTree>
    <p:extLst>
      <p:ext uri="{BB962C8B-B14F-4D97-AF65-F5344CB8AC3E}">
        <p14:creationId xmlns:p14="http://schemas.microsoft.com/office/powerpoint/2010/main" val="2363200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ver Only">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77778"/>
            <a:ext cx="2362199" cy="2551622"/>
          </a:xfrm>
          <a:prstGeom prst="rect">
            <a:avLst/>
          </a:prstGeom>
        </p:spPr>
      </p:pic>
      <p:sp>
        <p:nvSpPr>
          <p:cNvPr id="2" name="Title 1"/>
          <p:cNvSpPr>
            <a:spLocks noGrp="1"/>
          </p:cNvSpPr>
          <p:nvPr>
            <p:ph type="title"/>
          </p:nvPr>
        </p:nvSpPr>
        <p:spPr>
          <a:xfrm>
            <a:off x="711200" y="762000"/>
            <a:ext cx="10769600" cy="914400"/>
          </a:xfrm>
        </p:spPr>
        <p:txBody>
          <a:bodyPr/>
          <a:lstStyle>
            <a:lvl1pPr>
              <a:defRPr sz="3600">
                <a:solidFill>
                  <a:schemeClr val="tx2"/>
                </a:solidFill>
              </a:defRPr>
            </a:lvl1pPr>
          </a:lstStyle>
          <a:p>
            <a:r>
              <a:rPr lang="en-US" noProof="0"/>
              <a:t>Click to edit Master title style</a:t>
            </a:r>
            <a:endParaRPr lang="en-GB" noProof="0"/>
          </a:p>
        </p:txBody>
      </p:sp>
      <p:sp>
        <p:nvSpPr>
          <p:cNvPr id="12" name="Footer Placeholder 4"/>
          <p:cNvSpPr>
            <a:spLocks noGrp="1"/>
          </p:cNvSpPr>
          <p:nvPr>
            <p:ph type="ftr" sz="quarter" idx="3"/>
          </p:nvPr>
        </p:nvSpPr>
        <p:spPr>
          <a:xfrm>
            <a:off x="711200" y="6324600"/>
            <a:ext cx="7010400" cy="152400"/>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
        <p:nvSpPr>
          <p:cNvPr id="16" name="TextBox 15"/>
          <p:cNvSpPr txBox="1"/>
          <p:nvPr/>
        </p:nvSpPr>
        <p:spPr>
          <a:xfrm>
            <a:off x="711200" y="6477001"/>
            <a:ext cx="3454400" cy="152400"/>
          </a:xfrm>
          <a:prstGeom prst="rect">
            <a:avLst/>
          </a:prstGeom>
          <a:noFill/>
        </p:spPr>
        <p:txBody>
          <a:bodyPr vert="horz" wrap="square" lIns="0" tIns="0" rIns="0" bIns="0" rtlCol="0" anchor="t" anchorCtr="0">
            <a:noAutofit/>
          </a:bodyPr>
          <a:lstStyle/>
          <a:p>
            <a:r>
              <a:rPr lang="en-GB" sz="750">
                <a:solidFill>
                  <a:srgbClr val="000000"/>
                </a:solidFill>
                <a:cs typeface="Arial" pitchFamily="34" charset="0"/>
              </a:rPr>
              <a:t>PwC</a:t>
            </a:r>
          </a:p>
        </p:txBody>
      </p:sp>
      <p:sp>
        <p:nvSpPr>
          <p:cNvPr id="8"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9"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41320501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Quote 1 Image">
  <p:cSld name="Quote 1 Image">
    <p:spTree>
      <p:nvGrpSpPr>
        <p:cNvPr id="1" name="Shape 1459"/>
        <p:cNvGrpSpPr/>
        <p:nvPr/>
      </p:nvGrpSpPr>
      <p:grpSpPr>
        <a:xfrm>
          <a:off x="0" y="0"/>
          <a:ext cx="0" cy="0"/>
          <a:chOff x="0" y="0"/>
          <a:chExt cx="0" cy="0"/>
        </a:xfrm>
      </p:grpSpPr>
      <p:sp>
        <p:nvSpPr>
          <p:cNvPr id="1460" name="Google Shape;1460;p170"/>
          <p:cNvSpPr/>
          <p:nvPr/>
        </p:nvSpPr>
        <p:spPr>
          <a:xfrm>
            <a:off x="6096000" y="0"/>
            <a:ext cx="6096000" cy="6858000"/>
          </a:xfrm>
          <a:prstGeom prst="rect">
            <a:avLst/>
          </a:prstGeom>
          <a:solidFill>
            <a:srgbClr val="DEDEDE"/>
          </a:solidFill>
          <a:ln>
            <a:noFill/>
          </a:ln>
        </p:spPr>
        <p:txBody>
          <a:bodyPr spcFirstLastPara="1" wrap="square" lIns="91433" tIns="45700" rIns="91433"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1461" name="Google Shape;1461;p170"/>
          <p:cNvSpPr txBox="1">
            <a:spLocks noGrp="1"/>
          </p:cNvSpPr>
          <p:nvPr>
            <p:ph type="body" idx="1"/>
          </p:nvPr>
        </p:nvSpPr>
        <p:spPr>
          <a:xfrm>
            <a:off x="442913" y="1714500"/>
            <a:ext cx="5299600" cy="505844"/>
          </a:xfrm>
          <a:prstGeom prst="rect">
            <a:avLst/>
          </a:prstGeom>
          <a:noFill/>
          <a:ln>
            <a:noFill/>
          </a:ln>
        </p:spPr>
        <p:txBody>
          <a:bodyPr spcFirstLastPara="1" wrap="square" lIns="0" tIns="0" rIns="0" bIns="0" anchor="t" anchorCtr="0"/>
          <a:lstStyle>
            <a:lvl1pPr marL="609585" marR="0" lvl="0" indent="-304792" algn="l" rtl="0">
              <a:lnSpc>
                <a:spcPct val="85000"/>
              </a:lnSpc>
              <a:spcBef>
                <a:spcPts val="0"/>
              </a:spcBef>
              <a:spcAft>
                <a:spcPts val="0"/>
              </a:spcAft>
              <a:buClr>
                <a:schemeClr val="dk1"/>
              </a:buClr>
              <a:buSzPts val="2900"/>
              <a:buFont typeface="Arial"/>
              <a:buNone/>
              <a:defRPr sz="3867" b="0" i="0" u="none" strike="noStrike" cap="none">
                <a:solidFill>
                  <a:schemeClr val="dk1"/>
                </a:solidFill>
                <a:latin typeface="Georgia"/>
                <a:ea typeface="Georgia"/>
                <a:cs typeface="Georgia"/>
                <a:sym typeface="Georgia"/>
              </a:defRPr>
            </a:lvl1pPr>
            <a:lvl2pPr marL="1219170" marR="0" lvl="1" indent="-304792" algn="l" rtl="0">
              <a:lnSpc>
                <a:spcPct val="100000"/>
              </a:lnSpc>
              <a:spcBef>
                <a:spcPts val="3067"/>
              </a:spcBef>
              <a:spcAft>
                <a:spcPts val="0"/>
              </a:spcAft>
              <a:buClr>
                <a:schemeClr val="dk1"/>
              </a:buClr>
              <a:buSzPts val="1100"/>
              <a:buFont typeface="Arial"/>
              <a:buNone/>
              <a:defRPr sz="1467" b="1" i="0" u="none" strike="noStrike" cap="none">
                <a:solidFill>
                  <a:schemeClr val="dk1"/>
                </a:solidFill>
                <a:latin typeface="Arial"/>
                <a:ea typeface="Arial"/>
                <a:cs typeface="Arial"/>
                <a:sym typeface="Arial"/>
              </a:defRPr>
            </a:lvl2pPr>
            <a:lvl3pPr marL="1828754" marR="0" lvl="2" indent="-30479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3pPr>
            <a:lvl4pPr marL="2438339" marR="0" lvl="3" indent="-30479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4pPr>
            <a:lvl5pPr marL="3047924" marR="0" lvl="4" indent="-30479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5pPr>
            <a:lvl6pPr marL="3657509" marR="0" lvl="5" indent="-30479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6pPr>
            <a:lvl7pPr marL="4267093" marR="0" lvl="6" indent="-30479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7pPr>
            <a:lvl8pPr marL="4876678" marR="0" lvl="7" indent="-30479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8pPr>
            <a:lvl9pPr marL="5486263" marR="0" lvl="8" indent="-30479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9pPr>
          </a:lstStyle>
          <a:p>
            <a:endParaRPr/>
          </a:p>
        </p:txBody>
      </p:sp>
      <p:sp>
        <p:nvSpPr>
          <p:cNvPr id="1462" name="Google Shape;1462;p170"/>
          <p:cNvSpPr/>
          <p:nvPr/>
        </p:nvSpPr>
        <p:spPr>
          <a:xfrm>
            <a:off x="442914" y="687002"/>
            <a:ext cx="871537" cy="679452"/>
          </a:xfrm>
          <a:custGeom>
            <a:avLst/>
            <a:gdLst/>
            <a:ahLst/>
            <a:cxnLst/>
            <a:rect l="l" t="t" r="r" b="b"/>
            <a:pathLst>
              <a:path w="1811" h="1424" extrusionOk="0">
                <a:moveTo>
                  <a:pt x="1757" y="1424"/>
                </a:moveTo>
                <a:lnTo>
                  <a:pt x="1757" y="1424"/>
                </a:lnTo>
                <a:lnTo>
                  <a:pt x="1099" y="1424"/>
                </a:lnTo>
                <a:lnTo>
                  <a:pt x="1099" y="953"/>
                </a:lnTo>
                <a:cubicBezTo>
                  <a:pt x="1099" y="761"/>
                  <a:pt x="1115" y="610"/>
                  <a:pt x="1149" y="501"/>
                </a:cubicBezTo>
                <a:cubicBezTo>
                  <a:pt x="1183" y="392"/>
                  <a:pt x="1245" y="293"/>
                  <a:pt x="1337" y="206"/>
                </a:cubicBezTo>
                <a:cubicBezTo>
                  <a:pt x="1428" y="118"/>
                  <a:pt x="1543" y="50"/>
                  <a:pt x="1682" y="0"/>
                </a:cubicBezTo>
                <a:lnTo>
                  <a:pt x="1811" y="271"/>
                </a:lnTo>
                <a:cubicBezTo>
                  <a:pt x="1680" y="315"/>
                  <a:pt x="1586" y="376"/>
                  <a:pt x="1529" y="454"/>
                </a:cubicBezTo>
                <a:cubicBezTo>
                  <a:pt x="1472" y="532"/>
                  <a:pt x="1442" y="636"/>
                  <a:pt x="1439" y="766"/>
                </a:cubicBezTo>
                <a:lnTo>
                  <a:pt x="1757" y="766"/>
                </a:lnTo>
                <a:lnTo>
                  <a:pt x="1757" y="1424"/>
                </a:lnTo>
                <a:close/>
                <a:moveTo>
                  <a:pt x="658" y="1424"/>
                </a:moveTo>
                <a:lnTo>
                  <a:pt x="658" y="1424"/>
                </a:lnTo>
                <a:lnTo>
                  <a:pt x="0" y="1424"/>
                </a:lnTo>
                <a:lnTo>
                  <a:pt x="0" y="953"/>
                </a:lnTo>
                <a:cubicBezTo>
                  <a:pt x="0" y="763"/>
                  <a:pt x="16" y="612"/>
                  <a:pt x="50" y="502"/>
                </a:cubicBezTo>
                <a:cubicBezTo>
                  <a:pt x="83" y="392"/>
                  <a:pt x="146" y="293"/>
                  <a:pt x="236" y="206"/>
                </a:cubicBezTo>
                <a:cubicBezTo>
                  <a:pt x="327" y="118"/>
                  <a:pt x="442" y="50"/>
                  <a:pt x="583" y="0"/>
                </a:cubicBezTo>
                <a:lnTo>
                  <a:pt x="712" y="271"/>
                </a:lnTo>
                <a:cubicBezTo>
                  <a:pt x="581" y="315"/>
                  <a:pt x="487" y="376"/>
                  <a:pt x="430" y="454"/>
                </a:cubicBezTo>
                <a:cubicBezTo>
                  <a:pt x="373" y="532"/>
                  <a:pt x="342" y="636"/>
                  <a:pt x="339" y="766"/>
                </a:cubicBezTo>
                <a:lnTo>
                  <a:pt x="658" y="766"/>
                </a:lnTo>
                <a:lnTo>
                  <a:pt x="658" y="1424"/>
                </a:lnTo>
                <a:close/>
              </a:path>
            </a:pathLst>
          </a:custGeom>
          <a:solidFill>
            <a:srgbClr val="000000"/>
          </a:solidFill>
          <a:ln>
            <a:noFill/>
          </a:ln>
        </p:spPr>
        <p:txBody>
          <a:bodyPr spcFirstLastPara="1" wrap="square" lIns="91433" tIns="45700" rIns="91433" bIns="45700" anchor="t" anchorCtr="0">
            <a:noAutofit/>
          </a:bodyPr>
          <a:lstStyle/>
          <a:p>
            <a:pPr marL="0" marR="0" lvl="0" indent="0" algn="l" rtl="0">
              <a:spcBef>
                <a:spcPts val="0"/>
              </a:spcBef>
              <a:spcAft>
                <a:spcPts val="0"/>
              </a:spcAft>
              <a:buNone/>
            </a:pPr>
            <a:endParaRPr sz="1867">
              <a:solidFill>
                <a:schemeClr val="dk1"/>
              </a:solidFill>
              <a:latin typeface="Arial"/>
              <a:ea typeface="Arial"/>
              <a:cs typeface="Arial"/>
              <a:sym typeface="Arial"/>
            </a:endParaRPr>
          </a:p>
        </p:txBody>
      </p:sp>
      <p:sp>
        <p:nvSpPr>
          <p:cNvPr id="1463" name="Google Shape;1463;p170"/>
          <p:cNvSpPr txBox="1">
            <a:spLocks noGrp="1"/>
          </p:cNvSpPr>
          <p:nvPr>
            <p:ph type="sldNum" idx="12"/>
          </p:nvPr>
        </p:nvSpPr>
        <p:spPr>
          <a:xfrm>
            <a:off x="11327129" y="6400800"/>
            <a:ext cx="422000" cy="1372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800">
                <a:solidFill>
                  <a:schemeClr val="lt1"/>
                </a:solidFill>
                <a:latin typeface="Arial"/>
                <a:ea typeface="Arial"/>
                <a:cs typeface="Arial"/>
                <a:sym typeface="Arial"/>
              </a:defRPr>
            </a:lvl1pPr>
            <a:lvl2pPr marL="0" marR="0" lvl="1" indent="0" algn="r" rtl="0">
              <a:spcBef>
                <a:spcPts val="0"/>
              </a:spcBef>
              <a:buNone/>
              <a:defRPr sz="800">
                <a:solidFill>
                  <a:schemeClr val="lt1"/>
                </a:solidFill>
                <a:latin typeface="Arial"/>
                <a:ea typeface="Arial"/>
                <a:cs typeface="Arial"/>
                <a:sym typeface="Arial"/>
              </a:defRPr>
            </a:lvl2pPr>
            <a:lvl3pPr marL="0" marR="0" lvl="2" indent="0" algn="r" rtl="0">
              <a:spcBef>
                <a:spcPts val="0"/>
              </a:spcBef>
              <a:buNone/>
              <a:defRPr sz="800">
                <a:solidFill>
                  <a:schemeClr val="lt1"/>
                </a:solidFill>
                <a:latin typeface="Arial"/>
                <a:ea typeface="Arial"/>
                <a:cs typeface="Arial"/>
                <a:sym typeface="Arial"/>
              </a:defRPr>
            </a:lvl3pPr>
            <a:lvl4pPr marL="0" marR="0" lvl="3" indent="0" algn="r" rtl="0">
              <a:spcBef>
                <a:spcPts val="0"/>
              </a:spcBef>
              <a:buNone/>
              <a:defRPr sz="800">
                <a:solidFill>
                  <a:schemeClr val="lt1"/>
                </a:solidFill>
                <a:latin typeface="Arial"/>
                <a:ea typeface="Arial"/>
                <a:cs typeface="Arial"/>
                <a:sym typeface="Arial"/>
              </a:defRPr>
            </a:lvl4pPr>
            <a:lvl5pPr marL="0" marR="0" lvl="4" indent="0" algn="r" rtl="0">
              <a:spcBef>
                <a:spcPts val="0"/>
              </a:spcBef>
              <a:buNone/>
              <a:defRPr sz="800">
                <a:solidFill>
                  <a:schemeClr val="lt1"/>
                </a:solidFill>
                <a:latin typeface="Arial"/>
                <a:ea typeface="Arial"/>
                <a:cs typeface="Arial"/>
                <a:sym typeface="Arial"/>
              </a:defRPr>
            </a:lvl5pPr>
            <a:lvl6pPr marL="0" marR="0" lvl="5" indent="0" algn="r" rtl="0">
              <a:spcBef>
                <a:spcPts val="0"/>
              </a:spcBef>
              <a:buNone/>
              <a:defRPr sz="800">
                <a:solidFill>
                  <a:schemeClr val="lt1"/>
                </a:solidFill>
                <a:latin typeface="Arial"/>
                <a:ea typeface="Arial"/>
                <a:cs typeface="Arial"/>
                <a:sym typeface="Arial"/>
              </a:defRPr>
            </a:lvl6pPr>
            <a:lvl7pPr marL="0" marR="0" lvl="6" indent="0" algn="r" rtl="0">
              <a:spcBef>
                <a:spcPts val="0"/>
              </a:spcBef>
              <a:buNone/>
              <a:defRPr sz="800">
                <a:solidFill>
                  <a:schemeClr val="lt1"/>
                </a:solidFill>
                <a:latin typeface="Arial"/>
                <a:ea typeface="Arial"/>
                <a:cs typeface="Arial"/>
                <a:sym typeface="Arial"/>
              </a:defRPr>
            </a:lvl7pPr>
            <a:lvl8pPr marL="0" marR="0" lvl="7" indent="0" algn="r" rtl="0">
              <a:spcBef>
                <a:spcPts val="0"/>
              </a:spcBef>
              <a:buNone/>
              <a:defRPr sz="800">
                <a:solidFill>
                  <a:schemeClr val="lt1"/>
                </a:solidFill>
                <a:latin typeface="Arial"/>
                <a:ea typeface="Arial"/>
                <a:cs typeface="Arial"/>
                <a:sym typeface="Arial"/>
              </a:defRPr>
            </a:lvl8pPr>
            <a:lvl9pPr marL="0" marR="0" lvl="8" indent="0" algn="r" rtl="0">
              <a:spcBef>
                <a:spcPts val="0"/>
              </a:spcBef>
              <a:buNone/>
              <a:defRPr sz="800">
                <a:solidFill>
                  <a:schemeClr val="lt1"/>
                </a:solidFill>
                <a:latin typeface="Arial"/>
                <a:ea typeface="Arial"/>
                <a:cs typeface="Arial"/>
                <a:sym typeface="Aria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80061261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Content: One">
    <p:spTree>
      <p:nvGrpSpPr>
        <p:cNvPr id="1" name=""/>
        <p:cNvGrpSpPr/>
        <p:nvPr/>
      </p:nvGrpSpPr>
      <p:grpSpPr>
        <a:xfrm>
          <a:off x="0" y="0"/>
          <a:ext cx="0" cy="0"/>
          <a:chOff x="0" y="0"/>
          <a:chExt cx="0" cy="0"/>
        </a:xfrm>
      </p:grpSpPr>
      <p:sp>
        <p:nvSpPr>
          <p:cNvPr id="16" name="Title Placeholder 1"/>
          <p:cNvSpPr>
            <a:spLocks noGrp="1"/>
          </p:cNvSpPr>
          <p:nvPr>
            <p:ph type="title"/>
          </p:nvPr>
        </p:nvSpPr>
        <p:spPr>
          <a:xfrm>
            <a:off x="646546" y="478174"/>
            <a:ext cx="10898910" cy="806824"/>
          </a:xfrm>
          <a:prstGeom prst="rect">
            <a:avLst/>
          </a:prstGeom>
        </p:spPr>
        <p:txBody>
          <a:bodyPr vert="horz" lIns="0" tIns="0" rIns="0" bIns="0" rtlCol="0" anchor="t" anchorCtr="0">
            <a:noAutofit/>
          </a:bodyPr>
          <a:lstStyle>
            <a:lvl1pPr>
              <a:defRPr sz="2177" b="0" i="0"/>
            </a:lvl1pPr>
          </a:lstStyle>
          <a:p>
            <a:r>
              <a:rPr lang="en-GB" noProof="0" dirty="0"/>
              <a:t>Click to edit Master title style</a:t>
            </a:r>
          </a:p>
        </p:txBody>
      </p:sp>
      <p:sp>
        <p:nvSpPr>
          <p:cNvPr id="19" name="Content Placeholder 18"/>
          <p:cNvSpPr>
            <a:spLocks noGrp="1"/>
          </p:cNvSpPr>
          <p:nvPr>
            <p:ph sz="quarter" idx="10"/>
          </p:nvPr>
        </p:nvSpPr>
        <p:spPr>
          <a:xfrm>
            <a:off x="646545" y="1949825"/>
            <a:ext cx="10898910" cy="3899647"/>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vl6pPr>
              <a:defRPr/>
            </a:lvl6pPr>
            <a:lvl7pPr>
              <a:defRPr/>
            </a:lvl7pPr>
            <a:lvl8pPr>
              <a:defRPr/>
            </a:lvl8pPr>
            <a:lvl9pPr>
              <a:defRPr/>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0" name="Slide Number Placeholder 5"/>
          <p:cNvSpPr>
            <a:spLocks noGrp="1"/>
          </p:cNvSpPr>
          <p:nvPr>
            <p:ph type="sldNum" sz="quarter" idx="4"/>
          </p:nvPr>
        </p:nvSpPr>
        <p:spPr>
          <a:xfrm>
            <a:off x="9513456" y="6387354"/>
            <a:ext cx="2032000" cy="134471"/>
          </a:xfrm>
          <a:prstGeom prst="rect">
            <a:avLst/>
          </a:prstGeom>
        </p:spPr>
        <p:txBody>
          <a:bodyPr lIns="0" tIns="0" rIns="0" bIns="0" anchor="t" anchorCtr="0">
            <a:noAutofit/>
          </a:bodyPr>
          <a:lstStyle>
            <a:lvl1pPr algn="r">
              <a:defRPr sz="907">
                <a:solidFill>
                  <a:schemeClr val="tx1"/>
                </a:solidFill>
                <a:latin typeface="Arial" pitchFamily="34" charset="0"/>
                <a:cs typeface="Arial" pitchFamily="34" charset="0"/>
              </a:defRPr>
            </a:lvl1pPr>
          </a:lstStyle>
          <a:p>
            <a:fld id="{FEBD7F86-1881-4698-8703-FB80B0800997}" type="slidenum">
              <a:rPr lang="en-GB" smtClean="0"/>
              <a:pPr/>
              <a:t>‹#›</a:t>
            </a:fld>
            <a:endParaRPr lang="en-GB"/>
          </a:p>
        </p:txBody>
      </p:sp>
    </p:spTree>
    <p:extLst>
      <p:ext uri="{BB962C8B-B14F-4D97-AF65-F5344CB8AC3E}">
        <p14:creationId xmlns:p14="http://schemas.microsoft.com/office/powerpoint/2010/main" val="155476380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Closing Statement">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lvl1pPr>
              <a:defRPr sz="2400">
                <a:solidFill>
                  <a:schemeClr val="tx1"/>
                </a:solidFill>
              </a:defRPr>
            </a:lvl1pPr>
          </a:lstStyle>
          <a:p>
            <a:r>
              <a:rPr lang="en-US" noProof="0"/>
              <a:t>Click to edit Master title style</a:t>
            </a:r>
            <a:endParaRPr lang="en-GB" noProof="0"/>
          </a:p>
        </p:txBody>
      </p:sp>
      <p:sp>
        <p:nvSpPr>
          <p:cNvPr id="11" name="Text Placeholder 10"/>
          <p:cNvSpPr>
            <a:spLocks noGrp="1"/>
          </p:cNvSpPr>
          <p:nvPr>
            <p:ph type="body" sz="quarter" idx="10" hasCustomPrompt="1"/>
          </p:nvPr>
        </p:nvSpPr>
        <p:spPr>
          <a:xfrm>
            <a:off x="1226589" y="5867400"/>
            <a:ext cx="6400800" cy="762000"/>
          </a:xfrm>
        </p:spPr>
        <p:txBody>
          <a:bodyPr anchor="b"/>
          <a:lstStyle>
            <a:lvl1pPr>
              <a:defRPr sz="675">
                <a:latin typeface="Arial" pitchFamily="34" charset="0"/>
                <a:cs typeface="Arial" pitchFamily="34" charset="0"/>
              </a:defRPr>
            </a:lvl1pPr>
          </a:lstStyle>
          <a:p>
            <a:pPr lvl="0"/>
            <a:r>
              <a:rPr lang="en-GB" noProof="0"/>
              <a:t>Add legal and copyright disclaimers here.</a:t>
            </a:r>
          </a:p>
        </p:txBody>
      </p:sp>
      <p:sp>
        <p:nvSpPr>
          <p:cNvPr id="5" name="Picture Placeholder 76"/>
          <p:cNvSpPr>
            <a:spLocks noGrp="1"/>
          </p:cNvSpPr>
          <p:nvPr>
            <p:ph type="pic" sz="quarter" idx="13"/>
          </p:nvPr>
        </p:nvSpPr>
        <p:spPr>
          <a:xfrm>
            <a:off x="711200" y="2362195"/>
            <a:ext cx="711200" cy="914403"/>
          </a:xfrm>
        </p:spPr>
        <p:txBody>
          <a:bodyPr/>
          <a:lstStyle>
            <a:lvl1pPr>
              <a:defRPr sz="1050"/>
            </a:lvl1pPr>
          </a:lstStyle>
          <a:p>
            <a:r>
              <a:rPr lang="en-US" noProof="0"/>
              <a:t>Click icon to add picture</a:t>
            </a:r>
            <a:endParaRPr lang="en-GB" noProof="0" dirty="0"/>
          </a:p>
        </p:txBody>
      </p:sp>
    </p:spTree>
    <p:extLst>
      <p:ext uri="{BB962C8B-B14F-4D97-AF65-F5344CB8AC3E}">
        <p14:creationId xmlns:p14="http://schemas.microsoft.com/office/powerpoint/2010/main" val="1184028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1.xml"/><Relationship Id="rId18" Type="http://schemas.openxmlformats.org/officeDocument/2006/relationships/slideLayout" Target="../slideLayouts/slideLayout36.xml"/><Relationship Id="rId26" Type="http://schemas.openxmlformats.org/officeDocument/2006/relationships/slideLayout" Target="../slideLayouts/slideLayout44.xml"/><Relationship Id="rId21" Type="http://schemas.openxmlformats.org/officeDocument/2006/relationships/slideLayout" Target="../slideLayouts/slideLayout39.xml"/><Relationship Id="rId34" Type="http://schemas.openxmlformats.org/officeDocument/2006/relationships/slideLayout" Target="../slideLayouts/slideLayout52.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slideLayout" Target="../slideLayouts/slideLayout43.xml"/><Relationship Id="rId33" Type="http://schemas.openxmlformats.org/officeDocument/2006/relationships/slideLayout" Target="../slideLayouts/slideLayout51.xml"/><Relationship Id="rId38" Type="http://schemas.openxmlformats.org/officeDocument/2006/relationships/image" Target="../media/image3.png"/><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29" Type="http://schemas.openxmlformats.org/officeDocument/2006/relationships/slideLayout" Target="../slideLayouts/slideLayout4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slideLayout" Target="../slideLayouts/slideLayout42.xml"/><Relationship Id="rId32" Type="http://schemas.openxmlformats.org/officeDocument/2006/relationships/slideLayout" Target="../slideLayouts/slideLayout50.xml"/><Relationship Id="rId37" Type="http://schemas.openxmlformats.org/officeDocument/2006/relationships/theme" Target="../theme/theme2.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slideLayout" Target="../slideLayouts/slideLayout41.xml"/><Relationship Id="rId28" Type="http://schemas.openxmlformats.org/officeDocument/2006/relationships/slideLayout" Target="../slideLayouts/slideLayout46.xml"/><Relationship Id="rId36" Type="http://schemas.openxmlformats.org/officeDocument/2006/relationships/slideLayout" Target="../slideLayouts/slideLayout54.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31" Type="http://schemas.openxmlformats.org/officeDocument/2006/relationships/slideLayout" Target="../slideLayouts/slideLayout49.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slideLayout" Target="../slideLayouts/slideLayout40.xml"/><Relationship Id="rId27" Type="http://schemas.openxmlformats.org/officeDocument/2006/relationships/slideLayout" Target="../slideLayouts/slideLayout45.xml"/><Relationship Id="rId30" Type="http://schemas.openxmlformats.org/officeDocument/2006/relationships/slideLayout" Target="../slideLayouts/slideLayout48.xml"/><Relationship Id="rId35" Type="http://schemas.openxmlformats.org/officeDocument/2006/relationships/slideLayout" Target="../slideLayouts/slideLayout53.xml"/><Relationship Id="rId8" Type="http://schemas.openxmlformats.org/officeDocument/2006/relationships/slideLayout" Target="../slideLayouts/slideLayout26.xml"/><Relationship Id="rId3"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theme" Target="../theme/theme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29" Type="http://schemas.openxmlformats.org/officeDocument/2006/relationships/slideLayout" Target="../slideLayouts/slideLayout83.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image" Target="../media/image3.png"/><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8" Type="http://schemas.openxmlformats.org/officeDocument/2006/relationships/slideLayout" Target="../slideLayouts/slideLayout62.xml"/><Relationship Id="rId3"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1202" y="685800"/>
            <a:ext cx="10769601" cy="914400"/>
          </a:xfrm>
          <a:prstGeom prst="rect">
            <a:avLst/>
          </a:prstGeom>
        </p:spPr>
        <p:txBody>
          <a:bodyPr vert="horz" lIns="0" tIns="0" rIns="0" bIns="0" rtlCol="0" anchor="t" anchorCtr="0">
            <a:noAutofit/>
          </a:bodyPr>
          <a:lstStyle/>
          <a:p>
            <a:r>
              <a:rPr lang="en-GB" noProof="0"/>
              <a:t>Click to edit</a:t>
            </a:r>
            <a:br>
              <a:rPr lang="en-GB" noProof="0"/>
            </a:br>
            <a:r>
              <a:rPr lang="en-GB" noProof="0"/>
              <a:t>Master title style</a:t>
            </a:r>
          </a:p>
        </p:txBody>
      </p:sp>
      <p:sp>
        <p:nvSpPr>
          <p:cNvPr id="3" name="Text Placeholder 2"/>
          <p:cNvSpPr>
            <a:spLocks noGrp="1"/>
          </p:cNvSpPr>
          <p:nvPr>
            <p:ph type="body" idx="1"/>
          </p:nvPr>
        </p:nvSpPr>
        <p:spPr>
          <a:xfrm>
            <a:off x="711203" y="1752600"/>
            <a:ext cx="10769599" cy="441960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fld id="{B9540363-FC45-4F8B-A755-0F47160913FD}" type="slidenum">
              <a:rPr lang="tr-TR" smtClean="0"/>
              <a:t>‹#›</a:t>
            </a:fld>
            <a:endParaRPr lang="tr-TR"/>
          </a:p>
        </p:txBody>
      </p:sp>
      <p:sp>
        <p:nvSpPr>
          <p:cNvPr id="6"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750">
                <a:solidFill>
                  <a:schemeClr val="tx1"/>
                </a:solidFill>
                <a:latin typeface="Arial" pitchFamily="34" charset="0"/>
                <a:cs typeface="Arial" pitchFamily="34" charset="0"/>
              </a:defRPr>
            </a:lvl1pPr>
          </a:lstStyle>
          <a:p>
            <a:endParaRPr lang="tr-TR"/>
          </a:p>
        </p:txBody>
      </p:sp>
      <p:sp>
        <p:nvSpPr>
          <p:cNvPr id="7" name="Footer Placeholder 4"/>
          <p:cNvSpPr>
            <a:spLocks noGrp="1"/>
          </p:cNvSpPr>
          <p:nvPr>
            <p:ph type="ftr" sz="quarter" idx="3"/>
          </p:nvPr>
        </p:nvSpPr>
        <p:spPr>
          <a:xfrm>
            <a:off x="707136" y="6324600"/>
            <a:ext cx="7014464" cy="150876"/>
          </a:xfrm>
          <a:prstGeom prst="rect">
            <a:avLst/>
          </a:prstGeom>
        </p:spPr>
        <p:txBody>
          <a:bodyPr vert="horz" lIns="0" tIns="0" rIns="0" bIns="0" anchor="b" anchorCtr="0">
            <a:noAutofit/>
          </a:bodyPr>
          <a:lstStyle>
            <a:lvl1pPr algn="l">
              <a:defRPr sz="750">
                <a:solidFill>
                  <a:schemeClr val="tx1"/>
                </a:solidFill>
                <a:latin typeface="Arial" pitchFamily="34" charset="0"/>
                <a:cs typeface="Arial" pitchFamily="34" charset="0"/>
              </a:defRPr>
            </a:lvl1pPr>
          </a:lstStyle>
          <a:p>
            <a:endParaRPr lang="tr-TR"/>
          </a:p>
        </p:txBody>
      </p:sp>
    </p:spTree>
    <p:extLst>
      <p:ext uri="{BB962C8B-B14F-4D97-AF65-F5344CB8AC3E}">
        <p14:creationId xmlns:p14="http://schemas.microsoft.com/office/powerpoint/2010/main" val="227401774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hf hdr="0" ftr="0" dt="0"/>
  <p:txStyles>
    <p:titleStyle>
      <a:lvl1pPr algn="l" defTabSz="685800" rtl="0" eaLnBrk="1" latinLnBrk="0" hangingPunct="1">
        <a:lnSpc>
          <a:spcPct val="100000"/>
        </a:lnSpc>
        <a:spcBef>
          <a:spcPct val="0"/>
        </a:spcBef>
        <a:buNone/>
        <a:defRPr sz="1800" b="1" i="1" kern="1200">
          <a:solidFill>
            <a:schemeClr val="tx1"/>
          </a:solidFill>
          <a:latin typeface="+mj-lt"/>
          <a:ea typeface="+mj-ea"/>
          <a:cs typeface="+mj-cs"/>
        </a:defRPr>
      </a:lvl1pPr>
    </p:titleStyle>
    <p:bodyStyle>
      <a:lvl1pPr marL="0" marR="0" indent="-205740" algn="l" defTabSz="685800" rtl="0" eaLnBrk="1" fontAlgn="auto" latinLnBrk="0" hangingPunct="1">
        <a:lnSpc>
          <a:spcPct val="100000"/>
        </a:lnSpc>
        <a:spcBef>
          <a:spcPts val="0"/>
        </a:spcBef>
        <a:spcAft>
          <a:spcPts val="675"/>
        </a:spcAft>
        <a:buClr>
          <a:schemeClr val="tx1"/>
        </a:buClr>
        <a:buSzTx/>
        <a:buFontTx/>
        <a:buNone/>
        <a:tabLst/>
        <a:defRPr sz="1500" kern="1200">
          <a:solidFill>
            <a:schemeClr val="tx1"/>
          </a:solidFill>
          <a:latin typeface="Georgia" pitchFamily="18" charset="0"/>
          <a:ea typeface="+mn-ea"/>
          <a:cs typeface="+mn-cs"/>
        </a:defRPr>
      </a:lvl1pPr>
      <a:lvl2pPr marL="205740" indent="-205740" algn="l" defTabSz="685800" rtl="0" eaLnBrk="1" latinLnBrk="0" hangingPunct="1">
        <a:lnSpc>
          <a:spcPct val="100000"/>
        </a:lnSpc>
        <a:spcBef>
          <a:spcPts val="0"/>
        </a:spcBef>
        <a:spcAft>
          <a:spcPts val="675"/>
        </a:spcAft>
        <a:buClr>
          <a:schemeClr val="tx1"/>
        </a:buClr>
        <a:buFont typeface="Georgia" pitchFamily="18" charset="0"/>
        <a:buChar char="•"/>
        <a:defRPr sz="1500" kern="1200">
          <a:solidFill>
            <a:schemeClr val="tx1"/>
          </a:solidFill>
          <a:latin typeface="Georgia" pitchFamily="18" charset="0"/>
          <a:ea typeface="+mn-ea"/>
          <a:cs typeface="+mn-cs"/>
        </a:defRPr>
      </a:lvl2pPr>
      <a:lvl3pPr marL="411480" indent="-205740" algn="l" defTabSz="685800" rtl="0" eaLnBrk="1" latinLnBrk="0" hangingPunct="1">
        <a:lnSpc>
          <a:spcPct val="100000"/>
        </a:lnSpc>
        <a:spcBef>
          <a:spcPts val="0"/>
        </a:spcBef>
        <a:spcAft>
          <a:spcPts val="675"/>
        </a:spcAft>
        <a:buClr>
          <a:schemeClr val="tx1"/>
        </a:buClr>
        <a:buFont typeface="Georgia" pitchFamily="18" charset="0"/>
        <a:buChar char="-"/>
        <a:defRPr sz="1500" kern="1200">
          <a:solidFill>
            <a:schemeClr val="tx1"/>
          </a:solidFill>
          <a:latin typeface="Georgia" pitchFamily="18" charset="0"/>
          <a:ea typeface="+mn-ea"/>
          <a:cs typeface="+mn-cs"/>
        </a:defRPr>
      </a:lvl3pPr>
      <a:lvl4pPr marL="617220" indent="-205740" algn="l" defTabSz="685800" rtl="0" eaLnBrk="1" latinLnBrk="0" hangingPunct="1">
        <a:lnSpc>
          <a:spcPct val="100000"/>
        </a:lnSpc>
        <a:spcBef>
          <a:spcPts val="0"/>
        </a:spcBef>
        <a:spcAft>
          <a:spcPts val="675"/>
        </a:spcAft>
        <a:buClr>
          <a:schemeClr val="tx1"/>
        </a:buClr>
        <a:buFont typeface="Georgia" pitchFamily="18" charset="0"/>
        <a:buChar char="◦"/>
        <a:defRPr sz="1500" kern="1200">
          <a:solidFill>
            <a:schemeClr val="tx1"/>
          </a:solidFill>
          <a:latin typeface="Georgia" pitchFamily="18" charset="0"/>
          <a:ea typeface="+mn-ea"/>
          <a:cs typeface="+mn-cs"/>
        </a:defRPr>
      </a:lvl4pPr>
      <a:lvl5pPr marL="822960" indent="-205740" algn="l" defTabSz="685800" rtl="0" eaLnBrk="1" latinLnBrk="0" hangingPunct="1">
        <a:lnSpc>
          <a:spcPct val="100000"/>
        </a:lnSpc>
        <a:spcBef>
          <a:spcPts val="0"/>
        </a:spcBef>
        <a:spcAft>
          <a:spcPts val="675"/>
        </a:spcAft>
        <a:buClr>
          <a:schemeClr val="tx1"/>
        </a:buClr>
        <a:buFont typeface="Georgia" pitchFamily="18" charset="0"/>
        <a:buChar char="›"/>
        <a:defRPr sz="1500" kern="1200" baseline="0">
          <a:solidFill>
            <a:schemeClr val="tx1"/>
          </a:solidFill>
          <a:latin typeface="Georgia" pitchFamily="18" charset="0"/>
          <a:ea typeface="+mn-ea"/>
          <a:cs typeface="+mn-cs"/>
        </a:defRPr>
      </a:lvl5pPr>
      <a:lvl6pPr marL="205740" marR="0" indent="-205740" algn="l" defTabSz="685800" rtl="0" eaLnBrk="1" fontAlgn="auto" latinLnBrk="0" hangingPunct="1">
        <a:lnSpc>
          <a:spcPct val="100000"/>
        </a:lnSpc>
        <a:spcBef>
          <a:spcPts val="0"/>
        </a:spcBef>
        <a:spcAft>
          <a:spcPts val="675"/>
        </a:spcAft>
        <a:buClr>
          <a:schemeClr val="tx1"/>
        </a:buClr>
        <a:buSzPct val="100000"/>
        <a:buFont typeface="+mj-lt"/>
        <a:buAutoNum type="arabicPeriod"/>
        <a:tabLst/>
        <a:defRPr sz="1500" kern="1200" baseline="0">
          <a:solidFill>
            <a:schemeClr val="tx1"/>
          </a:solidFill>
          <a:latin typeface="Georgia" pitchFamily="18" charset="0"/>
          <a:ea typeface="+mn-ea"/>
          <a:cs typeface="+mn-cs"/>
        </a:defRPr>
      </a:lvl6pPr>
      <a:lvl7pPr marL="411480" indent="-205740" algn="l" defTabSz="685800" rtl="0" eaLnBrk="1" latinLnBrk="0" hangingPunct="1">
        <a:lnSpc>
          <a:spcPct val="100000"/>
        </a:lnSpc>
        <a:spcBef>
          <a:spcPts val="0"/>
        </a:spcBef>
        <a:spcAft>
          <a:spcPts val="675"/>
        </a:spcAft>
        <a:buSzPct val="100000"/>
        <a:buFont typeface="+mj-lt"/>
        <a:buAutoNum type="alphaLcPeriod"/>
        <a:defRPr sz="1500" kern="1200" baseline="0">
          <a:solidFill>
            <a:schemeClr val="tx1"/>
          </a:solidFill>
          <a:latin typeface="Georgia" pitchFamily="18" charset="0"/>
          <a:ea typeface="+mn-ea"/>
          <a:cs typeface="+mn-cs"/>
        </a:defRPr>
      </a:lvl7pPr>
      <a:lvl8pPr marL="617220" indent="-205740" algn="l" defTabSz="685800" rtl="0" eaLnBrk="1" latinLnBrk="0" hangingPunct="1">
        <a:lnSpc>
          <a:spcPct val="100000"/>
        </a:lnSpc>
        <a:spcBef>
          <a:spcPts val="0"/>
        </a:spcBef>
        <a:spcAft>
          <a:spcPts val="675"/>
        </a:spcAft>
        <a:buSzPct val="100000"/>
        <a:buFont typeface="+mj-lt"/>
        <a:buAutoNum type="romanLcPeriod"/>
        <a:defRPr sz="1500" kern="1200" baseline="0">
          <a:solidFill>
            <a:schemeClr val="tx1"/>
          </a:solidFill>
          <a:latin typeface="Georgia" pitchFamily="18" charset="0"/>
          <a:ea typeface="+mn-ea"/>
          <a:cs typeface="+mn-cs"/>
        </a:defRPr>
      </a:lvl8pPr>
      <a:lvl9pPr marL="0" indent="-205740" algn="l" defTabSz="685800" rtl="0" eaLnBrk="1" latinLnBrk="0" hangingPunct="1">
        <a:lnSpc>
          <a:spcPct val="100000"/>
        </a:lnSpc>
        <a:spcBef>
          <a:spcPts val="0"/>
        </a:spcBef>
        <a:spcAft>
          <a:spcPts val="675"/>
        </a:spcAft>
        <a:buFont typeface="Arial" pitchFamily="34" charset="0"/>
        <a:buNone/>
        <a:defRPr sz="1500" b="1" kern="1200" baseline="0">
          <a:solidFill>
            <a:schemeClr val="tx2"/>
          </a:solidFill>
          <a:latin typeface="Georgia" pitchFamily="18" charset="0"/>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2751" y="707137"/>
            <a:ext cx="11368616" cy="410369"/>
          </a:xfrm>
          <a:prstGeom prst="rect">
            <a:avLst/>
          </a:prstGeom>
        </p:spPr>
        <p:txBody>
          <a:bodyPr vert="horz" wrap="square" lIns="0" tIns="0" rIns="0" bIns="0" numCol="1" rtlCol="0" anchor="b"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12751" y="1673536"/>
            <a:ext cx="11368616" cy="1124411"/>
          </a:xfrm>
          <a:prstGeom prst="rect">
            <a:avLst/>
          </a:prstGeom>
        </p:spPr>
        <p:txBody>
          <a:bodyPr vert="horz" wrap="square" lIns="0" tIns="0" rIns="0" bIns="0" numCol="1"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65427" y="7034694"/>
            <a:ext cx="2844800" cy="365125"/>
          </a:xfrm>
          <a:prstGeom prst="rect">
            <a:avLst/>
          </a:prstGeom>
        </p:spPr>
        <p:txBody>
          <a:bodyPr vert="horz" lIns="91440" tIns="45720" rIns="91440" bIns="45720" numCol="1" rtlCol="0" anchor="ctr"/>
          <a:lstStyle>
            <a:lvl1pPr algn="l">
              <a:defRPr sz="16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934451" y="6360010"/>
            <a:ext cx="2844800" cy="164148"/>
          </a:xfrm>
          <a:prstGeom prst="rect">
            <a:avLst/>
          </a:prstGeom>
        </p:spPr>
        <p:txBody>
          <a:bodyPr vert="horz" lIns="0" tIns="0" rIns="0" bIns="0" numCol="1" rtlCol="0" anchor="ctr">
            <a:spAutoFit/>
          </a:bodyPr>
          <a:lstStyle>
            <a:lvl1pPr algn="r">
              <a:defRPr sz="1067">
                <a:solidFill>
                  <a:schemeClr val="tx1"/>
                </a:solidFill>
              </a:defRPr>
            </a:lvl1pPr>
          </a:lstStyle>
          <a:p>
            <a:fld id="{B9540363-FC45-4F8B-A755-0F47160913FD}" type="slidenum">
              <a:rPr lang="tr-TR" smtClean="0"/>
              <a:t>‹#›</a:t>
            </a:fld>
            <a:endParaRPr lang="tr-TR"/>
          </a:p>
        </p:txBody>
      </p:sp>
      <p:sp>
        <p:nvSpPr>
          <p:cNvPr id="10" name="Freeform 5"/>
          <p:cNvSpPr>
            <a:spLocks/>
          </p:cNvSpPr>
          <p:nvPr/>
        </p:nvSpPr>
        <p:spPr>
          <a:xfrm>
            <a:off x="-4463" y="1339441"/>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9" name="Picture 28">
            <a:extLst>
              <a:ext uri="{FF2B5EF4-FFF2-40B4-BE49-F238E27FC236}">
                <a16:creationId xmlns:a16="http://schemas.microsoft.com/office/drawing/2014/main" id="{C23A5C3C-7E46-486B-AEA2-A8D7396080E7}"/>
              </a:ext>
            </a:extLst>
          </p:cNvPr>
          <p:cNvPicPr>
            <a:picLocks noChangeAspect="1"/>
          </p:cNvPicPr>
          <p:nvPr userDrawn="1"/>
        </p:nvPicPr>
        <p:blipFill>
          <a:blip r:embed="rId38">
            <a:extLst>
              <a:ext uri="{28A0092B-C50C-407E-A947-70E740481C1C}">
                <a14:useLocalDpi xmlns:a14="http://schemas.microsoft.com/office/drawing/2010/main" val="0"/>
              </a:ext>
            </a:extLst>
          </a:blip>
          <a:srcRect/>
          <a:stretch>
            <a:fillRect/>
          </a:stretch>
        </p:blipFill>
        <p:spPr bwMode="gray">
          <a:xfrm>
            <a:off x="281565" y="5971072"/>
            <a:ext cx="9429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3558931"/>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Lst>
  <p:hf hdr="0" ftr="0" dt="0"/>
  <p:txStyles>
    <p:titleStyle>
      <a:lvl1pPr algn="l" defTabSz="1219170" rtl="0" eaLnBrk="1" latinLnBrk="0" hangingPunct="1">
        <a:spcBef>
          <a:spcPct val="0"/>
        </a:spcBef>
        <a:buNone/>
        <a:defRPr sz="2667" kern="1200">
          <a:solidFill>
            <a:schemeClr val="tx1"/>
          </a:solidFill>
          <a:latin typeface="+mj-lt"/>
          <a:ea typeface="+mj-ea"/>
          <a:cs typeface="+mj-cs"/>
        </a:defRPr>
      </a:lvl1pPr>
    </p:titleStyle>
    <p:bodyStyle>
      <a:lvl1pPr marL="0" indent="0" algn="l" defTabSz="1219170" rtl="0" eaLnBrk="1" latinLnBrk="0" hangingPunct="1">
        <a:spcBef>
          <a:spcPct val="20000"/>
        </a:spcBef>
        <a:buFont typeface="Arial" panose="020B0604020202020204" pitchFamily="34" charset="0"/>
        <a:buNone/>
        <a:defRPr sz="1867" kern="1200">
          <a:solidFill>
            <a:schemeClr val="bg2"/>
          </a:solidFill>
          <a:latin typeface="+mj-lt"/>
          <a:ea typeface="+mn-ea"/>
          <a:cs typeface="+mn-cs"/>
        </a:defRPr>
      </a:lvl1pPr>
      <a:lvl2pPr marL="230712" indent="-230712" algn="l" defTabSz="1219170" rtl="0" eaLnBrk="1" latinLnBrk="0" hangingPunct="1">
        <a:spcBef>
          <a:spcPct val="20000"/>
        </a:spcBef>
        <a:buFont typeface="Wingdings" panose="05000000000000000000" pitchFamily="2" charset="2"/>
        <a:buChar char="§"/>
        <a:defRPr sz="1333" kern="1200">
          <a:solidFill>
            <a:schemeClr val="bg2"/>
          </a:solidFill>
          <a:latin typeface="+mn-lt"/>
          <a:ea typeface="+mn-ea"/>
          <a:cs typeface="+mn-cs"/>
        </a:defRPr>
      </a:lvl2pPr>
      <a:lvl3pPr marL="452955" indent="-222245" algn="l" defTabSz="1219170" rtl="0" eaLnBrk="1" latinLnBrk="0" hangingPunct="1">
        <a:spcBef>
          <a:spcPct val="20000"/>
        </a:spcBef>
        <a:buFont typeface="Arial" panose="020B0604020202020204" pitchFamily="34" charset="0"/>
        <a:buChar char="–"/>
        <a:defRPr sz="1200" kern="1200">
          <a:solidFill>
            <a:schemeClr val="bg2"/>
          </a:solidFill>
          <a:latin typeface="+mn-lt"/>
          <a:ea typeface="+mn-ea"/>
          <a:cs typeface="+mn-cs"/>
        </a:defRPr>
      </a:lvl3pPr>
      <a:lvl4pPr marL="685783" indent="-232828" algn="l" defTabSz="1219170" rtl="0" eaLnBrk="1" latinLnBrk="0" hangingPunct="1">
        <a:spcBef>
          <a:spcPct val="20000"/>
        </a:spcBef>
        <a:buFont typeface="Arial" panose="020B0604020202020204" pitchFamily="34" charset="0"/>
        <a:buChar char="•"/>
        <a:defRPr sz="1067" kern="1200">
          <a:solidFill>
            <a:schemeClr val="bg2"/>
          </a:solidFill>
          <a:latin typeface="+mn-lt"/>
          <a:ea typeface="+mn-ea"/>
          <a:cs typeface="+mn-cs"/>
        </a:defRPr>
      </a:lvl4pPr>
      <a:lvl5pPr marL="916494" indent="-230712" algn="l" defTabSz="1219170" rtl="0" eaLnBrk="1" latinLnBrk="0" hangingPunct="1">
        <a:spcBef>
          <a:spcPct val="20000"/>
        </a:spcBef>
        <a:buFont typeface="Arial" panose="020B0604020202020204" pitchFamily="34" charset="0"/>
        <a:buChar char="–"/>
        <a:defRPr sz="933" kern="1200">
          <a:solidFill>
            <a:schemeClr val="bg2"/>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2751" y="707137"/>
            <a:ext cx="11368616" cy="410369"/>
          </a:xfrm>
          <a:prstGeom prst="rect">
            <a:avLst/>
          </a:prstGeom>
        </p:spPr>
        <p:txBody>
          <a:bodyPr vert="horz" wrap="square" lIns="0" tIns="0" rIns="0" bIns="0" numCol="1" rtlCol="0" anchor="b"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12751" y="1673536"/>
            <a:ext cx="11368616" cy="1124411"/>
          </a:xfrm>
          <a:prstGeom prst="rect">
            <a:avLst/>
          </a:prstGeom>
        </p:spPr>
        <p:txBody>
          <a:bodyPr vert="horz" wrap="square" lIns="0" tIns="0" rIns="0" bIns="0" numCol="1"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65427" y="7034694"/>
            <a:ext cx="2844800" cy="365125"/>
          </a:xfrm>
          <a:prstGeom prst="rect">
            <a:avLst/>
          </a:prstGeom>
        </p:spPr>
        <p:txBody>
          <a:bodyPr vert="horz" lIns="91440" tIns="45720" rIns="91440" bIns="45720" numCol="1" rtlCol="0" anchor="ctr"/>
          <a:lstStyle>
            <a:lvl1pPr algn="l">
              <a:defRPr sz="16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934451" y="6360010"/>
            <a:ext cx="2844800" cy="164148"/>
          </a:xfrm>
          <a:prstGeom prst="rect">
            <a:avLst/>
          </a:prstGeom>
        </p:spPr>
        <p:txBody>
          <a:bodyPr vert="horz" lIns="0" tIns="0" rIns="0" bIns="0" numCol="1" rtlCol="0" anchor="ctr">
            <a:spAutoFit/>
          </a:bodyPr>
          <a:lstStyle>
            <a:lvl1pPr algn="r">
              <a:defRPr sz="1067">
                <a:solidFill>
                  <a:schemeClr val="tx1"/>
                </a:solidFill>
              </a:defRPr>
            </a:lvl1pPr>
          </a:lstStyle>
          <a:p>
            <a:fld id="{B9540363-FC45-4F8B-A755-0F47160913FD}" type="slidenum">
              <a:rPr lang="tr-TR" smtClean="0"/>
              <a:t>‹#›</a:t>
            </a:fld>
            <a:endParaRPr lang="tr-TR"/>
          </a:p>
        </p:txBody>
      </p:sp>
      <p:sp>
        <p:nvSpPr>
          <p:cNvPr id="10" name="Freeform 5"/>
          <p:cNvSpPr>
            <a:spLocks/>
          </p:cNvSpPr>
          <p:nvPr/>
        </p:nvSpPr>
        <p:spPr>
          <a:xfrm>
            <a:off x="-4463" y="1339441"/>
            <a:ext cx="12188757" cy="131233"/>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 h="10000">
                <a:moveTo>
                  <a:pt x="10475" y="0"/>
                </a:moveTo>
                <a:lnTo>
                  <a:pt x="1334" y="0"/>
                </a:lnTo>
                <a:cubicBezTo>
                  <a:pt x="1303" y="3333"/>
                  <a:pt x="1272" y="6667"/>
                  <a:pt x="1242" y="10000"/>
                </a:cubicBezTo>
                <a:cubicBezTo>
                  <a:pt x="1207" y="6667"/>
                  <a:pt x="1172" y="3333"/>
                  <a:pt x="1138" y="0"/>
                </a:cubicBezTo>
                <a:lnTo>
                  <a:pt x="0" y="0"/>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9" name="Picture 28">
            <a:extLst>
              <a:ext uri="{FF2B5EF4-FFF2-40B4-BE49-F238E27FC236}">
                <a16:creationId xmlns:a16="http://schemas.microsoft.com/office/drawing/2014/main" id="{BEC4D7FB-71C5-4CA8-ADFC-AA95CEC736FE}"/>
              </a:ext>
            </a:extLst>
          </p:cNvPr>
          <p:cNvPicPr>
            <a:picLocks noChangeAspect="1"/>
          </p:cNvPicPr>
          <p:nvPr userDrawn="1"/>
        </p:nvPicPr>
        <p:blipFill>
          <a:blip r:embed="rId40">
            <a:extLst>
              <a:ext uri="{28A0092B-C50C-407E-A947-70E740481C1C}">
                <a14:useLocalDpi xmlns:a14="http://schemas.microsoft.com/office/drawing/2010/main" val="0"/>
              </a:ext>
            </a:extLst>
          </a:blip>
          <a:srcRect/>
          <a:stretch>
            <a:fillRect/>
          </a:stretch>
        </p:blipFill>
        <p:spPr bwMode="gray">
          <a:xfrm>
            <a:off x="298191" y="5909021"/>
            <a:ext cx="9429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7629008"/>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 id="2147483758" r:id="rId19"/>
    <p:sldLayoutId id="2147483759" r:id="rId20"/>
    <p:sldLayoutId id="2147483760" r:id="rId21"/>
    <p:sldLayoutId id="2147483761" r:id="rId22"/>
    <p:sldLayoutId id="2147483762" r:id="rId23"/>
    <p:sldLayoutId id="2147483763" r:id="rId24"/>
    <p:sldLayoutId id="2147483764" r:id="rId25"/>
    <p:sldLayoutId id="2147483765" r:id="rId26"/>
    <p:sldLayoutId id="2147483766" r:id="rId27"/>
    <p:sldLayoutId id="2147483767" r:id="rId28"/>
    <p:sldLayoutId id="2147483768" r:id="rId29"/>
    <p:sldLayoutId id="2147483769" r:id="rId30"/>
    <p:sldLayoutId id="2147483770" r:id="rId31"/>
    <p:sldLayoutId id="2147483771" r:id="rId32"/>
    <p:sldLayoutId id="2147483772" r:id="rId33"/>
    <p:sldLayoutId id="2147483773" r:id="rId34"/>
    <p:sldLayoutId id="2147483774" r:id="rId35"/>
    <p:sldLayoutId id="2147483775" r:id="rId36"/>
    <p:sldLayoutId id="2147483776" r:id="rId37"/>
    <p:sldLayoutId id="2147483778" r:id="rId38"/>
  </p:sldLayoutIdLst>
  <p:hf hdr="0" ftr="0" dt="0"/>
  <p:txStyles>
    <p:titleStyle>
      <a:lvl1pPr algn="l" defTabSz="1219170" rtl="0" eaLnBrk="1" latinLnBrk="0" hangingPunct="1">
        <a:spcBef>
          <a:spcPct val="0"/>
        </a:spcBef>
        <a:buNone/>
        <a:defRPr sz="2667" kern="1200">
          <a:solidFill>
            <a:schemeClr val="tx1"/>
          </a:solidFill>
          <a:latin typeface="+mj-lt"/>
          <a:ea typeface="+mj-ea"/>
          <a:cs typeface="+mj-cs"/>
        </a:defRPr>
      </a:lvl1pPr>
    </p:titleStyle>
    <p:bodyStyle>
      <a:lvl1pPr marL="0" indent="0" algn="l" defTabSz="1219170" rtl="0" eaLnBrk="1" latinLnBrk="0" hangingPunct="1">
        <a:spcBef>
          <a:spcPct val="20000"/>
        </a:spcBef>
        <a:buFont typeface="Arial" panose="020B0604020202020204" pitchFamily="34" charset="0"/>
        <a:buNone/>
        <a:defRPr sz="1867" kern="1200">
          <a:solidFill>
            <a:schemeClr val="bg2"/>
          </a:solidFill>
          <a:latin typeface="+mj-lt"/>
          <a:ea typeface="+mn-ea"/>
          <a:cs typeface="+mn-cs"/>
        </a:defRPr>
      </a:lvl1pPr>
      <a:lvl2pPr marL="230712" indent="-230712" algn="l" defTabSz="1219170" rtl="0" eaLnBrk="1" latinLnBrk="0" hangingPunct="1">
        <a:spcBef>
          <a:spcPct val="20000"/>
        </a:spcBef>
        <a:buFont typeface="Wingdings" panose="05000000000000000000" pitchFamily="2" charset="2"/>
        <a:buChar char="§"/>
        <a:defRPr sz="1333" kern="1200">
          <a:solidFill>
            <a:schemeClr val="bg2"/>
          </a:solidFill>
          <a:latin typeface="+mn-lt"/>
          <a:ea typeface="+mn-ea"/>
          <a:cs typeface="+mn-cs"/>
        </a:defRPr>
      </a:lvl2pPr>
      <a:lvl3pPr marL="452955" indent="-222245" algn="l" defTabSz="1219170" rtl="0" eaLnBrk="1" latinLnBrk="0" hangingPunct="1">
        <a:spcBef>
          <a:spcPct val="20000"/>
        </a:spcBef>
        <a:buFont typeface="Arial" panose="020B0604020202020204" pitchFamily="34" charset="0"/>
        <a:buChar char="–"/>
        <a:defRPr sz="1200" kern="1200">
          <a:solidFill>
            <a:schemeClr val="bg2"/>
          </a:solidFill>
          <a:latin typeface="+mn-lt"/>
          <a:ea typeface="+mn-ea"/>
          <a:cs typeface="+mn-cs"/>
        </a:defRPr>
      </a:lvl3pPr>
      <a:lvl4pPr marL="685783" indent="-232828" algn="l" defTabSz="1219170" rtl="0" eaLnBrk="1" latinLnBrk="0" hangingPunct="1">
        <a:spcBef>
          <a:spcPct val="20000"/>
        </a:spcBef>
        <a:buFont typeface="Arial" panose="020B0604020202020204" pitchFamily="34" charset="0"/>
        <a:buChar char="•"/>
        <a:defRPr sz="1067" kern="1200">
          <a:solidFill>
            <a:schemeClr val="bg2"/>
          </a:solidFill>
          <a:latin typeface="+mn-lt"/>
          <a:ea typeface="+mn-ea"/>
          <a:cs typeface="+mn-cs"/>
        </a:defRPr>
      </a:lvl4pPr>
      <a:lvl5pPr marL="916494" indent="-230712" algn="l" defTabSz="1219170" rtl="0" eaLnBrk="1" latinLnBrk="0" hangingPunct="1">
        <a:spcBef>
          <a:spcPct val="20000"/>
        </a:spcBef>
        <a:buFont typeface="Arial" panose="020B0604020202020204" pitchFamily="34" charset="0"/>
        <a:buChar char="–"/>
        <a:defRPr sz="933" kern="1200">
          <a:solidFill>
            <a:schemeClr val="bg2"/>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9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tags" Target="../tags/tag1.xml"/><Relationship Id="rId1" Type="http://schemas.openxmlformats.org/officeDocument/2006/relationships/themeOverride" Target="../theme/themeOverride5.xml"/><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2180583" y="1045420"/>
            <a:ext cx="10011417" cy="2200700"/>
          </a:xfrm>
        </p:spPr>
        <p:txBody>
          <a:bodyPr/>
          <a:lstStyle/>
          <a:p>
            <a:br>
              <a:rPr lang="tr-TR" dirty="0">
                <a:solidFill>
                  <a:schemeClr val="tx1">
                    <a:lumMod val="75000"/>
                    <a:lumOff val="25000"/>
                  </a:schemeClr>
                </a:solidFill>
                <a:cs typeface="Georgia"/>
              </a:rPr>
            </a:br>
            <a:r>
              <a:rPr lang="tr-TR" sz="3500" dirty="0">
                <a:solidFill>
                  <a:schemeClr val="tx1">
                    <a:lumMod val="75000"/>
                    <a:lumOff val="25000"/>
                  </a:schemeClr>
                </a:solidFill>
                <a:cs typeface="Georgia"/>
              </a:rPr>
              <a:t>İlaç Sektörü Güncel Vergi İncelemeleri</a:t>
            </a:r>
            <a:endParaRPr lang="en-US" sz="3500" b="0" i="0" dirty="0"/>
          </a:p>
        </p:txBody>
      </p:sp>
      <p:sp>
        <p:nvSpPr>
          <p:cNvPr id="8" name="Text Placeholder 7"/>
          <p:cNvSpPr>
            <a:spLocks noGrp="1"/>
          </p:cNvSpPr>
          <p:nvPr>
            <p:ph type="body" sz="quarter" idx="16"/>
          </p:nvPr>
        </p:nvSpPr>
        <p:spPr>
          <a:xfrm>
            <a:off x="6505302" y="3550920"/>
            <a:ext cx="5050971" cy="1238794"/>
          </a:xfrm>
        </p:spPr>
        <p:txBody>
          <a:bodyPr/>
          <a:lstStyle/>
          <a:p>
            <a:pPr algn="r">
              <a:lnSpc>
                <a:spcPct val="120000"/>
              </a:lnSpc>
            </a:pPr>
            <a:r>
              <a:rPr lang="tr-TR" sz="2000" dirty="0">
                <a:solidFill>
                  <a:schemeClr val="tx1"/>
                </a:solidFill>
                <a:latin typeface="Georgia"/>
                <a:cs typeface="Georgia"/>
              </a:rPr>
              <a:t>İlaç Endüstrisi İşverenler Sendikası (İEİS)</a:t>
            </a:r>
            <a:br>
              <a:rPr lang="tr-TR" sz="2000" dirty="0">
                <a:solidFill>
                  <a:schemeClr val="tx1"/>
                </a:solidFill>
                <a:latin typeface="Georgia"/>
                <a:cs typeface="Georgia"/>
              </a:rPr>
            </a:br>
            <a:endParaRPr lang="tr-TR" sz="2000" dirty="0">
              <a:solidFill>
                <a:schemeClr val="tx1"/>
              </a:solidFill>
              <a:latin typeface="Georgia"/>
              <a:cs typeface="Georgia"/>
            </a:endParaRPr>
          </a:p>
          <a:p>
            <a:pPr algn="r">
              <a:lnSpc>
                <a:spcPct val="120000"/>
              </a:lnSpc>
            </a:pPr>
            <a:r>
              <a:rPr lang="tr-TR" sz="2000" dirty="0">
                <a:solidFill>
                  <a:schemeClr val="tx1"/>
                </a:solidFill>
                <a:latin typeface="Georgia"/>
                <a:cs typeface="Georgia"/>
              </a:rPr>
              <a:t>6 Ocak 2021</a:t>
            </a:r>
            <a:endParaRPr lang="en-US" sz="2000" dirty="0">
              <a:solidFill>
                <a:schemeClr val="tx1"/>
              </a:solidFill>
              <a:latin typeface="Georgia"/>
              <a:cs typeface="Georgia"/>
            </a:endParaRPr>
          </a:p>
          <a:p>
            <a:pPr algn="r"/>
            <a:endParaRPr lang="en-US" dirty="0"/>
          </a:p>
        </p:txBody>
      </p:sp>
    </p:spTree>
    <p:extLst>
      <p:ext uri="{BB962C8B-B14F-4D97-AF65-F5344CB8AC3E}">
        <p14:creationId xmlns:p14="http://schemas.microsoft.com/office/powerpoint/2010/main" val="1389561706"/>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8377736-83D7-4036-8705-037F139AE2EB}"/>
              </a:ext>
            </a:extLst>
          </p:cNvPr>
          <p:cNvSpPr>
            <a:spLocks noGrp="1"/>
          </p:cNvSpPr>
          <p:nvPr>
            <p:ph sz="half" idx="1"/>
          </p:nvPr>
        </p:nvSpPr>
        <p:spPr>
          <a:xfrm>
            <a:off x="1304479" y="2104940"/>
            <a:ext cx="9889960" cy="3059299"/>
          </a:xfrm>
        </p:spPr>
        <p:txBody>
          <a:bodyPr/>
          <a:lstStyle/>
          <a:p>
            <a:pPr algn="just"/>
            <a:r>
              <a:rPr lang="tr-TR" sz="1400" dirty="0">
                <a:solidFill>
                  <a:schemeClr val="tx1"/>
                </a:solidFill>
                <a:latin typeface="Georgia" panose="02040502050405020303" pitchFamily="18" charset="0"/>
              </a:rPr>
              <a:t>İlgili mevzuat hükümleri kapsamında i</a:t>
            </a:r>
            <a:r>
              <a:rPr lang="en-US" sz="1400" dirty="0" err="1">
                <a:solidFill>
                  <a:schemeClr val="tx1"/>
                </a:solidFill>
                <a:latin typeface="Georgia" panose="02040502050405020303" pitchFamily="18" charset="0"/>
              </a:rPr>
              <a:t>laç</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ürünlerinin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reklamının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yapılması</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yasaklanmış</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ancak</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reçetesiz</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satılmasına</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müsaade</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edilmeyen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ilaçların</a:t>
            </a:r>
            <a:r>
              <a:rPr lang="en-US" sz="1400" dirty="0">
                <a:solidFill>
                  <a:schemeClr val="tx1"/>
                </a:solidFill>
                <a:latin typeface="Georgia" panose="02040502050405020303" pitchFamily="18" charset="0"/>
              </a:rPr>
              <a:t> </a:t>
            </a:r>
            <a:r>
              <a:rPr lang="tr-TR" sz="1400" dirty="0">
                <a:solidFill>
                  <a:schemeClr val="tx1"/>
                </a:solidFill>
                <a:latin typeface="Georgia" panose="02040502050405020303" pitchFamily="18" charset="0"/>
              </a:rPr>
              <a:t>yalnızca </a:t>
            </a:r>
            <a:r>
              <a:rPr lang="en-US" sz="1400" dirty="0" err="1">
                <a:solidFill>
                  <a:schemeClr val="tx1"/>
                </a:solidFill>
                <a:latin typeface="Georgia" panose="02040502050405020303" pitchFamily="18" charset="0"/>
              </a:rPr>
              <a:t>tıbbi</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mecmualarda</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yani</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profesyonellere</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yönelik</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reklamına</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izin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verilmiştir</a:t>
            </a:r>
            <a:r>
              <a:rPr lang="en-US" sz="1400"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Anılan</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hüküm</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ile</a:t>
            </a:r>
            <a:r>
              <a:rPr lang="en-US" sz="1400" b="1" dirty="0">
                <a:solidFill>
                  <a:schemeClr val="tx1"/>
                </a:solidFill>
                <a:latin typeface="Georgia" panose="02040502050405020303" pitchFamily="18" charset="0"/>
              </a:rPr>
              <a:t> kanun </a:t>
            </a:r>
            <a:r>
              <a:rPr lang="en-US" sz="1400" b="1" dirty="0" err="1">
                <a:solidFill>
                  <a:schemeClr val="tx1"/>
                </a:solidFill>
                <a:latin typeface="Georgia" panose="02040502050405020303" pitchFamily="18" charset="0"/>
              </a:rPr>
              <a:t>koyucu</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esasen</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ilaç</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ürünlerine</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ilişkin</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yapılacak</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olan</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genel</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reklamı</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yasaklamakta</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ve</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fakat</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hekimlere</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ve</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diğer</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sağlık</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çalışanlarına</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yönelik</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reklam</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yapılmasını</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yasal</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olarak</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kabul</a:t>
            </a:r>
            <a:r>
              <a:rPr lang="en-US" sz="1400" b="1" dirty="0">
                <a:solidFill>
                  <a:schemeClr val="tx1"/>
                </a:solidFill>
                <a:latin typeface="Georgia" panose="02040502050405020303" pitchFamily="18" charset="0"/>
              </a:rPr>
              <a:t> </a:t>
            </a:r>
            <a:r>
              <a:rPr lang="en-US" sz="1400" b="1" dirty="0" err="1">
                <a:solidFill>
                  <a:schemeClr val="tx1"/>
                </a:solidFill>
                <a:latin typeface="Georgia" panose="02040502050405020303" pitchFamily="18" charset="0"/>
              </a:rPr>
              <a:t>etmektedir</a:t>
            </a:r>
            <a:r>
              <a:rPr lang="en-US" sz="1400" b="1" dirty="0">
                <a:solidFill>
                  <a:schemeClr val="tx1"/>
                </a:solidFill>
                <a:latin typeface="Georgia" panose="02040502050405020303" pitchFamily="18" charset="0"/>
              </a:rPr>
              <a:t>. </a:t>
            </a:r>
            <a:endParaRPr lang="tr-TR" sz="1400" b="1" dirty="0">
              <a:solidFill>
                <a:schemeClr val="tx1"/>
              </a:solidFill>
              <a:latin typeface="Georgia" panose="02040502050405020303" pitchFamily="18" charset="0"/>
            </a:endParaRPr>
          </a:p>
          <a:p>
            <a:pPr algn="just"/>
            <a:endParaRPr lang="tr-TR" sz="1400" b="1" dirty="0">
              <a:solidFill>
                <a:schemeClr val="tx1"/>
              </a:solidFill>
              <a:latin typeface="Georgia" panose="02040502050405020303" pitchFamily="18" charset="0"/>
            </a:endParaRPr>
          </a:p>
          <a:p>
            <a:pPr algn="just"/>
            <a:endParaRPr lang="tr-TR" sz="1400" b="1" dirty="0">
              <a:solidFill>
                <a:schemeClr val="tx1"/>
              </a:solidFill>
              <a:latin typeface="Georgia" panose="02040502050405020303" pitchFamily="18" charset="0"/>
            </a:endParaRPr>
          </a:p>
          <a:p>
            <a:pPr lvl="0" algn="just"/>
            <a:r>
              <a:rPr lang="tr-TR" sz="1400" dirty="0">
                <a:solidFill>
                  <a:schemeClr val="tx1"/>
                </a:solidFill>
                <a:latin typeface="Georgia" panose="02040502050405020303" pitchFamily="18" charset="0"/>
              </a:rPr>
              <a:t>Bu nedenle yeni ilaç ürünlerinin tanıtımı amacıyla yapılan bilimsel kongreler ticari faaliyetin sürdürülmesi için ‘olmazsa olmaz’ niteliktedir ve bu pazarlama faaliyetinin yürütüldüğü bilimsel etkinlikler olmaksızın ticari kazanç elde etmek neredeyse imkânsız hale gelmektedir.</a:t>
            </a:r>
          </a:p>
          <a:p>
            <a:pPr lvl="0" algn="just"/>
            <a:endParaRPr lang="tr-TR" sz="1400" kern="0" dirty="0">
              <a:solidFill>
                <a:schemeClr val="tx1"/>
              </a:solidFill>
              <a:latin typeface="Georgia" panose="02040502050405020303" pitchFamily="18" charset="0"/>
              <a:sym typeface="Arial"/>
            </a:endParaRPr>
          </a:p>
          <a:p>
            <a:pPr lvl="0" algn="just"/>
            <a:endParaRPr lang="tr-TR" sz="1400" kern="0" dirty="0">
              <a:solidFill>
                <a:schemeClr val="tx1"/>
              </a:solidFill>
              <a:latin typeface="Georgia" panose="02040502050405020303" pitchFamily="18" charset="0"/>
              <a:sym typeface="Arial"/>
            </a:endParaRPr>
          </a:p>
          <a:p>
            <a:pPr algn="just"/>
            <a:r>
              <a:rPr lang="tr-TR" sz="1400" dirty="0">
                <a:solidFill>
                  <a:schemeClr val="tx1"/>
                </a:solidFill>
                <a:latin typeface="Georgia" panose="02040502050405020303" pitchFamily="18" charset="0"/>
                <a:sym typeface="Arial"/>
              </a:rPr>
              <a:t>Bu nedenle seyahat, konaklama ve ağırlama giderleri </a:t>
            </a:r>
            <a:r>
              <a:rPr lang="tr-TR" sz="1400" dirty="0" err="1">
                <a:solidFill>
                  <a:schemeClr val="tx1"/>
                </a:solidFill>
                <a:latin typeface="Georgia" panose="02040502050405020303" pitchFamily="18" charset="0"/>
                <a:sym typeface="Arial"/>
              </a:rPr>
              <a:t>İEİS’e</a:t>
            </a:r>
            <a:r>
              <a:rPr lang="tr-TR" sz="1400" dirty="0">
                <a:solidFill>
                  <a:schemeClr val="tx1"/>
                </a:solidFill>
                <a:latin typeface="Georgia" panose="02040502050405020303" pitchFamily="18" charset="0"/>
                <a:sym typeface="Arial"/>
              </a:rPr>
              <a:t> üye şirketlerin ticari faaliyeti ile ilgili genel giderlerden olup bu giderler söz konusu şirketlerin ticari kazançlarının elde edilmesi ve devam ettirilmesi için gereklidir.</a:t>
            </a:r>
          </a:p>
        </p:txBody>
      </p:sp>
      <p:sp>
        <p:nvSpPr>
          <p:cNvPr id="6" name="Google Shape;766;p75">
            <a:extLst>
              <a:ext uri="{FF2B5EF4-FFF2-40B4-BE49-F238E27FC236}">
                <a16:creationId xmlns:a16="http://schemas.microsoft.com/office/drawing/2014/main" id="{0595DADF-7368-4BBF-A27E-239272DD8EFD}"/>
              </a:ext>
            </a:extLst>
          </p:cNvPr>
          <p:cNvSpPr/>
          <p:nvPr/>
        </p:nvSpPr>
        <p:spPr>
          <a:xfrm>
            <a:off x="565151" y="2335973"/>
            <a:ext cx="499230" cy="507631"/>
          </a:xfrm>
          <a:custGeom>
            <a:avLst/>
            <a:gdLst/>
            <a:ahLst/>
            <a:cxnLst/>
            <a:rect l="l" t="t" r="r" b="b"/>
            <a:pathLst>
              <a:path w="200" h="200" extrusionOk="0">
                <a:moveTo>
                  <a:pt x="17" y="0"/>
                </a:moveTo>
                <a:cubicBezTo>
                  <a:pt x="8" y="0"/>
                  <a:pt x="0" y="7"/>
                  <a:pt x="0" y="16"/>
                </a:cubicBezTo>
                <a:cubicBezTo>
                  <a:pt x="0" y="183"/>
                  <a:pt x="0" y="183"/>
                  <a:pt x="0" y="183"/>
                </a:cubicBezTo>
                <a:cubicBezTo>
                  <a:pt x="0" y="192"/>
                  <a:pt x="8" y="200"/>
                  <a:pt x="17" y="200"/>
                </a:cubicBezTo>
                <a:cubicBezTo>
                  <a:pt x="184" y="200"/>
                  <a:pt x="184" y="200"/>
                  <a:pt x="184" y="200"/>
                </a:cubicBezTo>
                <a:cubicBezTo>
                  <a:pt x="193" y="200"/>
                  <a:pt x="200" y="192"/>
                  <a:pt x="200" y="183"/>
                </a:cubicBezTo>
                <a:cubicBezTo>
                  <a:pt x="200" y="0"/>
                  <a:pt x="200" y="0"/>
                  <a:pt x="200" y="0"/>
                </a:cubicBezTo>
                <a:lnTo>
                  <a:pt x="17" y="0"/>
                </a:lnTo>
                <a:close/>
                <a:moveTo>
                  <a:pt x="188" y="183"/>
                </a:moveTo>
                <a:cubicBezTo>
                  <a:pt x="188" y="185"/>
                  <a:pt x="186" y="187"/>
                  <a:pt x="184" y="187"/>
                </a:cubicBezTo>
                <a:cubicBezTo>
                  <a:pt x="17" y="187"/>
                  <a:pt x="17" y="187"/>
                  <a:pt x="17" y="187"/>
                </a:cubicBezTo>
                <a:cubicBezTo>
                  <a:pt x="15" y="187"/>
                  <a:pt x="13" y="185"/>
                  <a:pt x="13" y="183"/>
                </a:cubicBezTo>
                <a:cubicBezTo>
                  <a:pt x="13" y="16"/>
                  <a:pt x="13" y="16"/>
                  <a:pt x="13" y="16"/>
                </a:cubicBezTo>
                <a:cubicBezTo>
                  <a:pt x="13" y="14"/>
                  <a:pt x="15" y="12"/>
                  <a:pt x="17" y="12"/>
                </a:cubicBezTo>
                <a:cubicBezTo>
                  <a:pt x="188" y="12"/>
                  <a:pt x="188" y="12"/>
                  <a:pt x="188" y="12"/>
                </a:cubicBezTo>
                <a:lnTo>
                  <a:pt x="188" y="183"/>
                </a:lnTo>
                <a:close/>
                <a:moveTo>
                  <a:pt x="83" y="126"/>
                </a:moveTo>
                <a:cubicBezTo>
                  <a:pt x="157" y="52"/>
                  <a:pt x="157" y="52"/>
                  <a:pt x="157" y="52"/>
                </a:cubicBezTo>
                <a:cubicBezTo>
                  <a:pt x="157" y="98"/>
                  <a:pt x="157" y="98"/>
                  <a:pt x="157" y="98"/>
                </a:cubicBezTo>
                <a:cubicBezTo>
                  <a:pt x="157" y="102"/>
                  <a:pt x="159" y="105"/>
                  <a:pt x="163" y="105"/>
                </a:cubicBezTo>
                <a:cubicBezTo>
                  <a:pt x="166" y="105"/>
                  <a:pt x="169" y="102"/>
                  <a:pt x="169" y="98"/>
                </a:cubicBezTo>
                <a:cubicBezTo>
                  <a:pt x="169" y="31"/>
                  <a:pt x="169" y="31"/>
                  <a:pt x="169" y="31"/>
                </a:cubicBezTo>
                <a:cubicBezTo>
                  <a:pt x="101" y="31"/>
                  <a:pt x="101" y="31"/>
                  <a:pt x="101" y="31"/>
                </a:cubicBezTo>
                <a:cubicBezTo>
                  <a:pt x="98" y="31"/>
                  <a:pt x="95" y="34"/>
                  <a:pt x="95" y="37"/>
                </a:cubicBezTo>
                <a:cubicBezTo>
                  <a:pt x="95" y="41"/>
                  <a:pt x="98" y="43"/>
                  <a:pt x="101" y="43"/>
                </a:cubicBezTo>
                <a:cubicBezTo>
                  <a:pt x="148" y="43"/>
                  <a:pt x="148" y="43"/>
                  <a:pt x="148" y="43"/>
                </a:cubicBezTo>
                <a:cubicBezTo>
                  <a:pt x="74" y="117"/>
                  <a:pt x="74" y="117"/>
                  <a:pt x="74" y="117"/>
                </a:cubicBezTo>
                <a:lnTo>
                  <a:pt x="83" y="12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 name="Google Shape;586;p73">
            <a:extLst>
              <a:ext uri="{FF2B5EF4-FFF2-40B4-BE49-F238E27FC236}">
                <a16:creationId xmlns:a16="http://schemas.microsoft.com/office/drawing/2014/main" id="{707EB892-A5C6-4C16-B02C-18FC1DA6C72E}"/>
              </a:ext>
            </a:extLst>
          </p:cNvPr>
          <p:cNvSpPr/>
          <p:nvPr/>
        </p:nvSpPr>
        <p:spPr>
          <a:xfrm>
            <a:off x="548445" y="3532283"/>
            <a:ext cx="532641" cy="507631"/>
          </a:xfrm>
          <a:custGeom>
            <a:avLst/>
            <a:gdLst/>
            <a:ahLst/>
            <a:cxnLst/>
            <a:rect l="l" t="t" r="r" b="b"/>
            <a:pathLst>
              <a:path w="200" h="200" extrusionOk="0">
                <a:moveTo>
                  <a:pt x="93" y="99"/>
                </a:moveTo>
                <a:cubicBezTo>
                  <a:pt x="106" y="99"/>
                  <a:pt x="106" y="99"/>
                  <a:pt x="106" y="99"/>
                </a:cubicBezTo>
                <a:cubicBezTo>
                  <a:pt x="106" y="67"/>
                  <a:pt x="106" y="67"/>
                  <a:pt x="106" y="67"/>
                </a:cubicBezTo>
                <a:cubicBezTo>
                  <a:pt x="137" y="67"/>
                  <a:pt x="137" y="67"/>
                  <a:pt x="137" y="67"/>
                </a:cubicBezTo>
                <a:cubicBezTo>
                  <a:pt x="137" y="55"/>
                  <a:pt x="137" y="55"/>
                  <a:pt x="137" y="55"/>
                </a:cubicBezTo>
                <a:cubicBezTo>
                  <a:pt x="106" y="55"/>
                  <a:pt x="106" y="55"/>
                  <a:pt x="106" y="55"/>
                </a:cubicBezTo>
                <a:cubicBezTo>
                  <a:pt x="106" y="24"/>
                  <a:pt x="106" y="24"/>
                  <a:pt x="106" y="24"/>
                </a:cubicBezTo>
                <a:cubicBezTo>
                  <a:pt x="93" y="24"/>
                  <a:pt x="93" y="24"/>
                  <a:pt x="93" y="24"/>
                </a:cubicBezTo>
                <a:cubicBezTo>
                  <a:pt x="93" y="55"/>
                  <a:pt x="93" y="55"/>
                  <a:pt x="93" y="55"/>
                </a:cubicBezTo>
                <a:cubicBezTo>
                  <a:pt x="62" y="55"/>
                  <a:pt x="62" y="55"/>
                  <a:pt x="62" y="55"/>
                </a:cubicBezTo>
                <a:cubicBezTo>
                  <a:pt x="62" y="67"/>
                  <a:pt x="62" y="67"/>
                  <a:pt x="62" y="67"/>
                </a:cubicBezTo>
                <a:cubicBezTo>
                  <a:pt x="93" y="67"/>
                  <a:pt x="93" y="67"/>
                  <a:pt x="93" y="67"/>
                </a:cubicBezTo>
                <a:lnTo>
                  <a:pt x="93" y="99"/>
                </a:lnTo>
                <a:close/>
                <a:moveTo>
                  <a:pt x="187" y="187"/>
                </a:moveTo>
                <a:cubicBezTo>
                  <a:pt x="187" y="62"/>
                  <a:pt x="187" y="62"/>
                  <a:pt x="187" y="62"/>
                </a:cubicBezTo>
                <a:cubicBezTo>
                  <a:pt x="187" y="55"/>
                  <a:pt x="182" y="50"/>
                  <a:pt x="175" y="50"/>
                </a:cubicBezTo>
                <a:cubicBezTo>
                  <a:pt x="167" y="50"/>
                  <a:pt x="167" y="50"/>
                  <a:pt x="167" y="50"/>
                </a:cubicBezTo>
                <a:cubicBezTo>
                  <a:pt x="167" y="12"/>
                  <a:pt x="167" y="12"/>
                  <a:pt x="167" y="12"/>
                </a:cubicBezTo>
                <a:cubicBezTo>
                  <a:pt x="167" y="5"/>
                  <a:pt x="161" y="0"/>
                  <a:pt x="154" y="0"/>
                </a:cubicBezTo>
                <a:cubicBezTo>
                  <a:pt x="45" y="0"/>
                  <a:pt x="45" y="0"/>
                  <a:pt x="45" y="0"/>
                </a:cubicBezTo>
                <a:cubicBezTo>
                  <a:pt x="38" y="0"/>
                  <a:pt x="32" y="5"/>
                  <a:pt x="32" y="12"/>
                </a:cubicBezTo>
                <a:cubicBezTo>
                  <a:pt x="32" y="50"/>
                  <a:pt x="32" y="50"/>
                  <a:pt x="32" y="50"/>
                </a:cubicBezTo>
                <a:cubicBezTo>
                  <a:pt x="25" y="50"/>
                  <a:pt x="25" y="50"/>
                  <a:pt x="25" y="50"/>
                </a:cubicBezTo>
                <a:cubicBezTo>
                  <a:pt x="18" y="50"/>
                  <a:pt x="12" y="55"/>
                  <a:pt x="12" y="62"/>
                </a:cubicBezTo>
                <a:cubicBezTo>
                  <a:pt x="12" y="187"/>
                  <a:pt x="12" y="187"/>
                  <a:pt x="12" y="187"/>
                </a:cubicBezTo>
                <a:cubicBezTo>
                  <a:pt x="0" y="187"/>
                  <a:pt x="0" y="187"/>
                  <a:pt x="0" y="187"/>
                </a:cubicBezTo>
                <a:cubicBezTo>
                  <a:pt x="0" y="200"/>
                  <a:pt x="0" y="200"/>
                  <a:pt x="0" y="200"/>
                </a:cubicBezTo>
                <a:cubicBezTo>
                  <a:pt x="12" y="200"/>
                  <a:pt x="12" y="200"/>
                  <a:pt x="12" y="200"/>
                </a:cubicBezTo>
                <a:cubicBezTo>
                  <a:pt x="45" y="200"/>
                  <a:pt x="45" y="200"/>
                  <a:pt x="45" y="200"/>
                </a:cubicBezTo>
                <a:cubicBezTo>
                  <a:pt x="68" y="200"/>
                  <a:pt x="68" y="200"/>
                  <a:pt x="68" y="200"/>
                </a:cubicBezTo>
                <a:cubicBezTo>
                  <a:pt x="81" y="200"/>
                  <a:pt x="81" y="200"/>
                  <a:pt x="81" y="200"/>
                </a:cubicBezTo>
                <a:cubicBezTo>
                  <a:pt x="118" y="200"/>
                  <a:pt x="118" y="200"/>
                  <a:pt x="118" y="200"/>
                </a:cubicBezTo>
                <a:cubicBezTo>
                  <a:pt x="131" y="200"/>
                  <a:pt x="131" y="200"/>
                  <a:pt x="131" y="200"/>
                </a:cubicBezTo>
                <a:cubicBezTo>
                  <a:pt x="154" y="200"/>
                  <a:pt x="154" y="200"/>
                  <a:pt x="154" y="200"/>
                </a:cubicBezTo>
                <a:cubicBezTo>
                  <a:pt x="187" y="200"/>
                  <a:pt x="187" y="200"/>
                  <a:pt x="187" y="200"/>
                </a:cubicBezTo>
                <a:cubicBezTo>
                  <a:pt x="200" y="200"/>
                  <a:pt x="200" y="200"/>
                  <a:pt x="200" y="200"/>
                </a:cubicBezTo>
                <a:cubicBezTo>
                  <a:pt x="200" y="187"/>
                  <a:pt x="200" y="187"/>
                  <a:pt x="200" y="187"/>
                </a:cubicBezTo>
                <a:lnTo>
                  <a:pt x="187" y="187"/>
                </a:lnTo>
                <a:close/>
                <a:moveTo>
                  <a:pt x="118" y="187"/>
                </a:moveTo>
                <a:cubicBezTo>
                  <a:pt x="81" y="187"/>
                  <a:pt x="81" y="187"/>
                  <a:pt x="81" y="187"/>
                </a:cubicBezTo>
                <a:cubicBezTo>
                  <a:pt x="81" y="131"/>
                  <a:pt x="81" y="131"/>
                  <a:pt x="81" y="131"/>
                </a:cubicBezTo>
                <a:cubicBezTo>
                  <a:pt x="118" y="131"/>
                  <a:pt x="118" y="131"/>
                  <a:pt x="118" y="131"/>
                </a:cubicBezTo>
                <a:lnTo>
                  <a:pt x="118" y="187"/>
                </a:lnTo>
                <a:close/>
                <a:moveTo>
                  <a:pt x="175" y="187"/>
                </a:moveTo>
                <a:cubicBezTo>
                  <a:pt x="131" y="187"/>
                  <a:pt x="131" y="187"/>
                  <a:pt x="131" y="187"/>
                </a:cubicBezTo>
                <a:cubicBezTo>
                  <a:pt x="131" y="119"/>
                  <a:pt x="131" y="119"/>
                  <a:pt x="131" y="119"/>
                </a:cubicBezTo>
                <a:cubicBezTo>
                  <a:pt x="68" y="119"/>
                  <a:pt x="68" y="119"/>
                  <a:pt x="68" y="119"/>
                </a:cubicBezTo>
                <a:cubicBezTo>
                  <a:pt x="68" y="187"/>
                  <a:pt x="68" y="187"/>
                  <a:pt x="68" y="187"/>
                </a:cubicBezTo>
                <a:cubicBezTo>
                  <a:pt x="25" y="187"/>
                  <a:pt x="25" y="187"/>
                  <a:pt x="25" y="187"/>
                </a:cubicBezTo>
                <a:cubicBezTo>
                  <a:pt x="25" y="62"/>
                  <a:pt x="25" y="62"/>
                  <a:pt x="25" y="62"/>
                </a:cubicBezTo>
                <a:cubicBezTo>
                  <a:pt x="32" y="62"/>
                  <a:pt x="32" y="62"/>
                  <a:pt x="32" y="62"/>
                </a:cubicBezTo>
                <a:cubicBezTo>
                  <a:pt x="45" y="62"/>
                  <a:pt x="45" y="62"/>
                  <a:pt x="45" y="62"/>
                </a:cubicBezTo>
                <a:cubicBezTo>
                  <a:pt x="45" y="50"/>
                  <a:pt x="45" y="50"/>
                  <a:pt x="45" y="50"/>
                </a:cubicBezTo>
                <a:cubicBezTo>
                  <a:pt x="45" y="12"/>
                  <a:pt x="45" y="12"/>
                  <a:pt x="45" y="12"/>
                </a:cubicBezTo>
                <a:cubicBezTo>
                  <a:pt x="154" y="12"/>
                  <a:pt x="154" y="12"/>
                  <a:pt x="154" y="12"/>
                </a:cubicBezTo>
                <a:cubicBezTo>
                  <a:pt x="154" y="50"/>
                  <a:pt x="154" y="50"/>
                  <a:pt x="154" y="50"/>
                </a:cubicBezTo>
                <a:cubicBezTo>
                  <a:pt x="154" y="62"/>
                  <a:pt x="154" y="62"/>
                  <a:pt x="154" y="62"/>
                </a:cubicBezTo>
                <a:cubicBezTo>
                  <a:pt x="167" y="62"/>
                  <a:pt x="167" y="62"/>
                  <a:pt x="167" y="62"/>
                </a:cubicBezTo>
                <a:cubicBezTo>
                  <a:pt x="175" y="62"/>
                  <a:pt x="175" y="62"/>
                  <a:pt x="175" y="62"/>
                </a:cubicBezTo>
                <a:lnTo>
                  <a:pt x="175" y="187"/>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 name="Google Shape;706;p74">
            <a:extLst>
              <a:ext uri="{FF2B5EF4-FFF2-40B4-BE49-F238E27FC236}">
                <a16:creationId xmlns:a16="http://schemas.microsoft.com/office/drawing/2014/main" id="{B3582E86-28A0-4413-8945-A4EB1DE8DD5D}"/>
              </a:ext>
            </a:extLst>
          </p:cNvPr>
          <p:cNvSpPr/>
          <p:nvPr/>
        </p:nvSpPr>
        <p:spPr>
          <a:xfrm>
            <a:off x="515977" y="4687530"/>
            <a:ext cx="597578" cy="410369"/>
          </a:xfrm>
          <a:custGeom>
            <a:avLst/>
            <a:gdLst/>
            <a:ahLst/>
            <a:cxnLst/>
            <a:rect l="l" t="t" r="r" b="b"/>
            <a:pathLst>
              <a:path w="304" h="237" extrusionOk="0">
                <a:moveTo>
                  <a:pt x="263" y="0"/>
                </a:moveTo>
                <a:lnTo>
                  <a:pt x="108" y="157"/>
                </a:lnTo>
                <a:lnTo>
                  <a:pt x="40" y="88"/>
                </a:lnTo>
                <a:lnTo>
                  <a:pt x="0" y="128"/>
                </a:lnTo>
                <a:lnTo>
                  <a:pt x="108" y="237"/>
                </a:lnTo>
                <a:lnTo>
                  <a:pt x="304" y="41"/>
                </a:lnTo>
                <a:lnTo>
                  <a:pt x="263" y="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 name="Title 1">
            <a:extLst>
              <a:ext uri="{FF2B5EF4-FFF2-40B4-BE49-F238E27FC236}">
                <a16:creationId xmlns:a16="http://schemas.microsoft.com/office/drawing/2014/main" id="{9B6E1ACD-1A3B-47DD-8C58-CB1BA0C36609}"/>
              </a:ext>
            </a:extLst>
          </p:cNvPr>
          <p:cNvSpPr txBox="1">
            <a:spLocks/>
          </p:cNvSpPr>
          <p:nvPr/>
        </p:nvSpPr>
        <p:spPr>
          <a:xfrm>
            <a:off x="565151" y="531242"/>
            <a:ext cx="11368616" cy="738664"/>
          </a:xfrm>
          <a:prstGeom prst="rect">
            <a:avLst/>
          </a:prstGeom>
        </p:spPr>
        <p:txBody>
          <a:bodyPr vert="horz" wrap="square" lIns="0" tIns="0" rIns="0" bIns="0" numCol="1" rtlCol="0" anchor="b" anchorCtr="0">
            <a:spAutoFit/>
          </a:bodyPr>
          <a:lstStyle>
            <a:lvl1pPr algn="l" defTabSz="1219170" rtl="0" eaLnBrk="1" latinLnBrk="0" hangingPunct="1">
              <a:spcBef>
                <a:spcPct val="0"/>
              </a:spcBef>
              <a:buNone/>
              <a:defRPr sz="2667" kern="1200">
                <a:solidFill>
                  <a:schemeClr val="tx1"/>
                </a:solidFill>
                <a:latin typeface="+mj-lt"/>
                <a:ea typeface="+mj-ea"/>
                <a:cs typeface="+mj-cs"/>
              </a:defRPr>
            </a:lvl1pPr>
          </a:lstStyle>
          <a:p>
            <a:pPr algn="just"/>
            <a:r>
              <a:rPr lang="en-US" sz="2400" b="1" dirty="0">
                <a:solidFill>
                  <a:srgbClr val="A32020"/>
                </a:solidFill>
              </a:rPr>
              <a:t>B</a:t>
            </a:r>
            <a:r>
              <a:rPr lang="tr-TR" sz="2400" b="1" dirty="0" err="1">
                <a:solidFill>
                  <a:srgbClr val="A32020"/>
                </a:solidFill>
              </a:rPr>
              <a:t>ilimsel</a:t>
            </a:r>
            <a:r>
              <a:rPr lang="tr-TR" sz="2400" b="1" dirty="0">
                <a:solidFill>
                  <a:srgbClr val="A32020"/>
                </a:solidFill>
              </a:rPr>
              <a:t> kongre giderleri «Pazarlama Gideri» niteliğinde olup, ticari kazancın elde edilmesi için yapılan genel giderlerdendir</a:t>
            </a:r>
          </a:p>
        </p:txBody>
      </p:sp>
    </p:spTree>
    <p:extLst>
      <p:ext uri="{BB962C8B-B14F-4D97-AF65-F5344CB8AC3E}">
        <p14:creationId xmlns:p14="http://schemas.microsoft.com/office/powerpoint/2010/main" val="2813484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hevron 79">
            <a:extLst>
              <a:ext uri="{FF2B5EF4-FFF2-40B4-BE49-F238E27FC236}">
                <a16:creationId xmlns:a16="http://schemas.microsoft.com/office/drawing/2014/main" id="{B1AED2EA-4E20-48D7-B997-7CF7BBAD2FE3}"/>
              </a:ext>
            </a:extLst>
          </p:cNvPr>
          <p:cNvSpPr/>
          <p:nvPr/>
        </p:nvSpPr>
        <p:spPr bwMode="ltGray">
          <a:xfrm>
            <a:off x="953688" y="3541058"/>
            <a:ext cx="2207289" cy="1570374"/>
          </a:xfrm>
          <a:prstGeom prst="chevron">
            <a:avLst>
              <a:gd name="adj" fmla="val 31595"/>
            </a:avLst>
          </a:prstGeom>
          <a:solidFill>
            <a:srgbClr val="C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70" err="1">
              <a:solidFill>
                <a:schemeClr val="bg1"/>
              </a:solidFill>
              <a:latin typeface="Georgia" pitchFamily="18" charset="0"/>
            </a:endParaRPr>
          </a:p>
        </p:txBody>
      </p:sp>
      <p:sp>
        <p:nvSpPr>
          <p:cNvPr id="6" name="Chevron 80">
            <a:extLst>
              <a:ext uri="{FF2B5EF4-FFF2-40B4-BE49-F238E27FC236}">
                <a16:creationId xmlns:a16="http://schemas.microsoft.com/office/drawing/2014/main" id="{B4CE1958-6C38-4F49-B0BF-B43DACF82A8D}"/>
              </a:ext>
            </a:extLst>
          </p:cNvPr>
          <p:cNvSpPr/>
          <p:nvPr/>
        </p:nvSpPr>
        <p:spPr bwMode="ltGray">
          <a:xfrm>
            <a:off x="4322658" y="3557421"/>
            <a:ext cx="2207285" cy="1570373"/>
          </a:xfrm>
          <a:prstGeom prst="chevron">
            <a:avLst>
              <a:gd name="adj" fmla="val 31595"/>
            </a:avLst>
          </a:prstGeom>
          <a:solidFill>
            <a:srgbClr val="EB8C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70" err="1">
              <a:solidFill>
                <a:schemeClr val="bg1"/>
              </a:solidFill>
              <a:latin typeface="Georgia" pitchFamily="18" charset="0"/>
            </a:endParaRPr>
          </a:p>
        </p:txBody>
      </p:sp>
      <p:sp>
        <p:nvSpPr>
          <p:cNvPr id="7" name="Text Box 32">
            <a:extLst>
              <a:ext uri="{FF2B5EF4-FFF2-40B4-BE49-F238E27FC236}">
                <a16:creationId xmlns:a16="http://schemas.microsoft.com/office/drawing/2014/main" id="{71C94807-603B-4B42-961F-8665A70E536B}"/>
              </a:ext>
            </a:extLst>
          </p:cNvPr>
          <p:cNvSpPr txBox="1">
            <a:spLocks noChangeArrowheads="1"/>
          </p:cNvSpPr>
          <p:nvPr/>
        </p:nvSpPr>
        <p:spPr bwMode="gray">
          <a:xfrm>
            <a:off x="955117" y="1676488"/>
            <a:ext cx="4411720" cy="1818028"/>
          </a:xfrm>
          <a:prstGeom prst="rect">
            <a:avLst/>
          </a:prstGeom>
          <a:noFill/>
          <a:ln w="9525">
            <a:noFill/>
            <a:miter lim="800000"/>
            <a:headEnd/>
            <a:tailEnd/>
          </a:ln>
        </p:spPr>
        <p:txBody>
          <a:bodyPr lIns="65303" tIns="0" rIns="0" bIns="0"/>
          <a:lstStyle/>
          <a:p>
            <a:pPr marL="285750" indent="-285750" defTabSz="727131">
              <a:spcBef>
                <a:spcPct val="20000"/>
              </a:spcBef>
              <a:buFont typeface="Wingdings" panose="05000000000000000000" pitchFamily="2" charset="2"/>
              <a:buChar char="v"/>
            </a:pPr>
            <a:r>
              <a:rPr lang="tr-TR" sz="1200" dirty="0">
                <a:latin typeface="+mj-lt"/>
                <a:cs typeface="Arial" charset="0"/>
              </a:rPr>
              <a:t>Ulaşım ve konaklama masraflarının yapıldığı kongrelerin ilaç tanıtımı amacıyla organize edilmiş olması halinde söz konusu giderler kurum kazancından indirilebilir. </a:t>
            </a:r>
          </a:p>
          <a:p>
            <a:pPr marL="285750" indent="-285750" defTabSz="727131">
              <a:spcBef>
                <a:spcPct val="20000"/>
              </a:spcBef>
              <a:buFont typeface="Wingdings" panose="05000000000000000000" pitchFamily="2" charset="2"/>
              <a:buChar char="v"/>
            </a:pPr>
            <a:endParaRPr lang="tr-TR" sz="1200" dirty="0">
              <a:latin typeface="+mj-lt"/>
              <a:cs typeface="Arial" charset="0"/>
            </a:endParaRPr>
          </a:p>
          <a:p>
            <a:pPr marL="285750" indent="-285750" defTabSz="727131">
              <a:spcBef>
                <a:spcPct val="20000"/>
              </a:spcBef>
              <a:buFont typeface="Wingdings" panose="05000000000000000000" pitchFamily="2" charset="2"/>
              <a:buChar char="v"/>
            </a:pPr>
            <a:r>
              <a:rPr lang="tr-TR" sz="1200" dirty="0">
                <a:latin typeface="+mj-lt"/>
                <a:cs typeface="Arial" charset="0"/>
              </a:rPr>
              <a:t>Ancak, </a:t>
            </a:r>
            <a:r>
              <a:rPr lang="en-US" sz="1200" dirty="0" err="1">
                <a:latin typeface="+mj-lt"/>
                <a:cs typeface="Arial" charset="0"/>
              </a:rPr>
              <a:t>kongrelerin</a:t>
            </a:r>
            <a:r>
              <a:rPr lang="en-US" sz="1200" dirty="0">
                <a:latin typeface="+mj-lt"/>
                <a:cs typeface="Arial" charset="0"/>
              </a:rPr>
              <a:t> </a:t>
            </a:r>
            <a:r>
              <a:rPr lang="en-US" sz="1200" dirty="0" err="1">
                <a:latin typeface="+mj-lt"/>
                <a:cs typeface="Arial" charset="0"/>
              </a:rPr>
              <a:t>belirli</a:t>
            </a:r>
            <a:r>
              <a:rPr lang="en-US" sz="1200" dirty="0">
                <a:latin typeface="+mj-lt"/>
                <a:cs typeface="Arial" charset="0"/>
              </a:rPr>
              <a:t> </a:t>
            </a:r>
            <a:r>
              <a:rPr lang="en-US" sz="1200" dirty="0" err="1">
                <a:latin typeface="+mj-lt"/>
                <a:cs typeface="Arial" charset="0"/>
              </a:rPr>
              <a:t>bir</a:t>
            </a:r>
            <a:r>
              <a:rPr lang="en-US" sz="1200" dirty="0">
                <a:latin typeface="+mj-lt"/>
                <a:cs typeface="Arial" charset="0"/>
              </a:rPr>
              <a:t> </a:t>
            </a:r>
            <a:r>
              <a:rPr lang="en-US" sz="1200" dirty="0" err="1">
                <a:latin typeface="+mj-lt"/>
                <a:cs typeface="Arial" charset="0"/>
              </a:rPr>
              <a:t>tıbbi</a:t>
            </a:r>
            <a:r>
              <a:rPr lang="en-US" sz="1200" dirty="0">
                <a:latin typeface="+mj-lt"/>
                <a:cs typeface="Arial" charset="0"/>
              </a:rPr>
              <a:t> </a:t>
            </a:r>
            <a:r>
              <a:rPr lang="en-US" sz="1200" dirty="0" err="1">
                <a:latin typeface="+mj-lt"/>
                <a:cs typeface="Arial" charset="0"/>
              </a:rPr>
              <a:t>konuda</a:t>
            </a:r>
            <a:r>
              <a:rPr lang="en-US" sz="1200" dirty="0">
                <a:latin typeface="+mj-lt"/>
                <a:cs typeface="Arial" charset="0"/>
              </a:rPr>
              <a:t> </a:t>
            </a:r>
            <a:r>
              <a:rPr lang="en-US" sz="1200" dirty="0" err="1">
                <a:latin typeface="+mj-lt"/>
                <a:cs typeface="Arial" charset="0"/>
              </a:rPr>
              <a:t>meslek</a:t>
            </a:r>
            <a:r>
              <a:rPr lang="tr-TR" sz="1200" dirty="0">
                <a:latin typeface="+mj-lt"/>
                <a:cs typeface="Arial" charset="0"/>
              </a:rPr>
              <a:t> </a:t>
            </a:r>
            <a:r>
              <a:rPr lang="en-US" sz="1200" dirty="0" err="1">
                <a:latin typeface="+mj-lt"/>
                <a:cs typeface="Arial" charset="0"/>
              </a:rPr>
              <a:t>mensuplarının</a:t>
            </a:r>
            <a:r>
              <a:rPr lang="en-US" sz="1200" dirty="0">
                <a:latin typeface="+mj-lt"/>
                <a:cs typeface="Arial" charset="0"/>
              </a:rPr>
              <a:t> </a:t>
            </a:r>
            <a:r>
              <a:rPr lang="en-US" sz="1200" dirty="0" err="1">
                <a:latin typeface="+mj-lt"/>
                <a:cs typeface="Arial" charset="0"/>
              </a:rPr>
              <a:t>bir</a:t>
            </a:r>
            <a:r>
              <a:rPr lang="en-US" sz="1200" dirty="0">
                <a:latin typeface="+mj-lt"/>
                <a:cs typeface="Arial" charset="0"/>
              </a:rPr>
              <a:t> </a:t>
            </a:r>
            <a:r>
              <a:rPr lang="en-US" sz="1200" dirty="0" err="1">
                <a:latin typeface="+mj-lt"/>
                <a:cs typeface="Arial" charset="0"/>
              </a:rPr>
              <a:t>araya</a:t>
            </a:r>
            <a:r>
              <a:rPr lang="en-US" sz="1200" dirty="0">
                <a:latin typeface="+mj-lt"/>
                <a:cs typeface="Arial" charset="0"/>
              </a:rPr>
              <a:t> </a:t>
            </a:r>
            <a:r>
              <a:rPr lang="en-US" sz="1200" dirty="0" err="1">
                <a:latin typeface="+mj-lt"/>
                <a:cs typeface="Arial" charset="0"/>
              </a:rPr>
              <a:t>gelmesiyle</a:t>
            </a:r>
            <a:r>
              <a:rPr lang="en-US" sz="1200" dirty="0">
                <a:latin typeface="+mj-lt"/>
                <a:cs typeface="Arial" charset="0"/>
              </a:rPr>
              <a:t> </a:t>
            </a:r>
            <a:r>
              <a:rPr lang="en-US" sz="1200" dirty="0" err="1">
                <a:latin typeface="+mj-lt"/>
                <a:cs typeface="Arial" charset="0"/>
              </a:rPr>
              <a:t>gerçekleştirilen</a:t>
            </a:r>
            <a:r>
              <a:rPr lang="en-US" sz="1200" dirty="0">
                <a:latin typeface="+mj-lt"/>
                <a:cs typeface="Arial" charset="0"/>
              </a:rPr>
              <a:t> </a:t>
            </a:r>
            <a:r>
              <a:rPr lang="en-US" sz="1200" dirty="0" err="1">
                <a:latin typeface="+mj-lt"/>
                <a:cs typeface="Arial" charset="0"/>
              </a:rPr>
              <a:t>bilimsel</a:t>
            </a:r>
            <a:r>
              <a:rPr lang="en-US" sz="1200" dirty="0">
                <a:latin typeface="+mj-lt"/>
                <a:cs typeface="Arial" charset="0"/>
              </a:rPr>
              <a:t> </a:t>
            </a:r>
            <a:r>
              <a:rPr lang="en-US" sz="1200" dirty="0" err="1">
                <a:latin typeface="+mj-lt"/>
                <a:cs typeface="Arial" charset="0"/>
              </a:rPr>
              <a:t>nitelikli</a:t>
            </a:r>
            <a:r>
              <a:rPr lang="en-US" sz="1200" dirty="0">
                <a:latin typeface="+mj-lt"/>
                <a:cs typeface="Arial" charset="0"/>
              </a:rPr>
              <a:t> </a:t>
            </a:r>
            <a:r>
              <a:rPr lang="en-US" sz="1200" dirty="0" err="1">
                <a:latin typeface="+mj-lt"/>
                <a:cs typeface="Arial" charset="0"/>
              </a:rPr>
              <a:t>toplantılar</a:t>
            </a:r>
            <a:r>
              <a:rPr lang="en-US" sz="1200" dirty="0">
                <a:latin typeface="+mj-lt"/>
                <a:cs typeface="Arial" charset="0"/>
              </a:rPr>
              <a:t> </a:t>
            </a:r>
            <a:r>
              <a:rPr lang="tr-TR" sz="1200" dirty="0">
                <a:latin typeface="+mj-lt"/>
                <a:cs typeface="Arial" charset="0"/>
              </a:rPr>
              <a:t>olmasından dolayı söz konusu masraflar doğrudan </a:t>
            </a:r>
            <a:r>
              <a:rPr lang="en-US" sz="1200" dirty="0" err="1">
                <a:latin typeface="+mj-lt"/>
                <a:cs typeface="Arial" charset="0"/>
              </a:rPr>
              <a:t>ilaç</a:t>
            </a:r>
            <a:r>
              <a:rPr lang="tr-TR" sz="1200" dirty="0">
                <a:latin typeface="+mj-lt"/>
                <a:cs typeface="Arial" charset="0"/>
              </a:rPr>
              <a:t> </a:t>
            </a:r>
            <a:r>
              <a:rPr lang="en-US" sz="1200" dirty="0" err="1">
                <a:latin typeface="+mj-lt"/>
                <a:cs typeface="Arial" charset="0"/>
              </a:rPr>
              <a:t>tanıtımı</a:t>
            </a:r>
            <a:r>
              <a:rPr lang="tr-TR" sz="1200" dirty="0" err="1">
                <a:latin typeface="+mj-lt"/>
                <a:cs typeface="Arial" charset="0"/>
              </a:rPr>
              <a:t>na</a:t>
            </a:r>
            <a:r>
              <a:rPr lang="tr-TR" sz="1200" dirty="0">
                <a:latin typeface="+mj-lt"/>
                <a:cs typeface="Arial" charset="0"/>
              </a:rPr>
              <a:t> ilişkin değildir.</a:t>
            </a:r>
            <a:endParaRPr lang="en-US" sz="1200" dirty="0">
              <a:latin typeface="+mj-lt"/>
              <a:cs typeface="Arial" charset="0"/>
            </a:endParaRPr>
          </a:p>
        </p:txBody>
      </p:sp>
      <p:sp>
        <p:nvSpPr>
          <p:cNvPr id="8" name="Line 33">
            <a:extLst>
              <a:ext uri="{FF2B5EF4-FFF2-40B4-BE49-F238E27FC236}">
                <a16:creationId xmlns:a16="http://schemas.microsoft.com/office/drawing/2014/main" id="{3C0F8477-1F5E-441C-B012-28863B8862B2}"/>
              </a:ext>
            </a:extLst>
          </p:cNvPr>
          <p:cNvSpPr>
            <a:spLocks noChangeShapeType="1"/>
          </p:cNvSpPr>
          <p:nvPr/>
        </p:nvSpPr>
        <p:spPr bwMode="gray">
          <a:xfrm flipH="1" flipV="1">
            <a:off x="953686" y="1692587"/>
            <a:ext cx="2" cy="1736411"/>
          </a:xfrm>
          <a:prstGeom prst="line">
            <a:avLst/>
          </a:prstGeom>
          <a:noFill/>
          <a:ln w="3175">
            <a:solidFill>
              <a:schemeClr val="accent4"/>
            </a:solidFill>
            <a:round/>
            <a:headEnd/>
            <a:tailEnd/>
          </a:ln>
        </p:spPr>
        <p:txBody>
          <a:bodyPr/>
          <a:lstStyle/>
          <a:p>
            <a:pPr defTabSz="829361">
              <a:defRPr/>
            </a:pPr>
            <a:endParaRPr lang="en-GB" sz="1270" kern="0">
              <a:solidFill>
                <a:sysClr val="windowText" lastClr="000000"/>
              </a:solidFill>
            </a:endParaRPr>
          </a:p>
        </p:txBody>
      </p:sp>
      <p:sp>
        <p:nvSpPr>
          <p:cNvPr id="9" name="Text Box 37">
            <a:extLst>
              <a:ext uri="{FF2B5EF4-FFF2-40B4-BE49-F238E27FC236}">
                <a16:creationId xmlns:a16="http://schemas.microsoft.com/office/drawing/2014/main" id="{0A5B7E45-73A0-47FA-A862-0B281E1C9CE2}"/>
              </a:ext>
            </a:extLst>
          </p:cNvPr>
          <p:cNvSpPr txBox="1">
            <a:spLocks noChangeArrowheads="1"/>
          </p:cNvSpPr>
          <p:nvPr/>
        </p:nvSpPr>
        <p:spPr bwMode="gray">
          <a:xfrm>
            <a:off x="4323601" y="5340111"/>
            <a:ext cx="6516339" cy="659434"/>
          </a:xfrm>
          <a:prstGeom prst="rect">
            <a:avLst/>
          </a:prstGeom>
          <a:noFill/>
          <a:ln w="9525">
            <a:noFill/>
            <a:miter lim="800000"/>
            <a:headEnd/>
            <a:tailEnd/>
          </a:ln>
        </p:spPr>
        <p:txBody>
          <a:bodyPr lIns="65303" tIns="0" rIns="0" bIns="0"/>
          <a:lstStyle/>
          <a:p>
            <a:pPr marL="285750" lvl="0" indent="-285750" algn="just">
              <a:buFont typeface="Wingdings" panose="05000000000000000000" pitchFamily="2" charset="2"/>
              <a:buChar char="v"/>
            </a:pPr>
            <a:r>
              <a:rPr lang="tr-TR" sz="1200" b="1" dirty="0">
                <a:latin typeface="Georgia" panose="02040502050405020303" pitchFamily="18" charset="0"/>
              </a:rPr>
              <a:t>İlaç şirketlerinin tanıtım ve pazarlama faaliyeti yapabilecekleri alanlar son derece sınırlıdır.</a:t>
            </a:r>
            <a:r>
              <a:rPr lang="tr-TR" sz="1200" dirty="0">
                <a:latin typeface="Georgia" panose="02040502050405020303" pitchFamily="18" charset="0"/>
              </a:rPr>
              <a:t> </a:t>
            </a:r>
          </a:p>
          <a:p>
            <a:pPr lvl="0" algn="just"/>
            <a:endParaRPr lang="tr-TR" sz="1200" dirty="0">
              <a:latin typeface="Georgia" panose="02040502050405020303" pitchFamily="18" charset="0"/>
            </a:endParaRPr>
          </a:p>
          <a:p>
            <a:pPr marL="285750" lvl="0" indent="-285750" algn="just">
              <a:buFont typeface="Wingdings" panose="05000000000000000000" pitchFamily="2" charset="2"/>
              <a:buChar char="v"/>
            </a:pPr>
            <a:r>
              <a:rPr lang="tr-TR" sz="1200" dirty="0">
                <a:latin typeface="Georgia" panose="02040502050405020303" pitchFamily="18" charset="0"/>
              </a:rPr>
              <a:t>Bilimsel kongreler ile ilgili giderlerin bu husus görmezden gelinerek reddedilmesi, Danıştay kararının </a:t>
            </a:r>
            <a:r>
              <a:rPr lang="tr-TR" sz="1200" b="1" u="sng" dirty="0">
                <a:latin typeface="Georgia" panose="02040502050405020303" pitchFamily="18" charset="0"/>
              </a:rPr>
              <a:t>ilaç sektörünün kendine has yapısı göz önüne alınmadan verildiğinin açık göstergesidir. </a:t>
            </a:r>
          </a:p>
        </p:txBody>
      </p:sp>
      <p:sp>
        <p:nvSpPr>
          <p:cNvPr id="10" name="Line 38">
            <a:extLst>
              <a:ext uri="{FF2B5EF4-FFF2-40B4-BE49-F238E27FC236}">
                <a16:creationId xmlns:a16="http://schemas.microsoft.com/office/drawing/2014/main" id="{338D2B00-740F-4E09-9140-5049CF19AF78}"/>
              </a:ext>
            </a:extLst>
          </p:cNvPr>
          <p:cNvSpPr>
            <a:spLocks noChangeShapeType="1"/>
          </p:cNvSpPr>
          <p:nvPr/>
        </p:nvSpPr>
        <p:spPr bwMode="gray">
          <a:xfrm flipV="1">
            <a:off x="7208560" y="1694575"/>
            <a:ext cx="0" cy="1734423"/>
          </a:xfrm>
          <a:prstGeom prst="line">
            <a:avLst/>
          </a:prstGeom>
          <a:noFill/>
          <a:ln w="3175">
            <a:solidFill>
              <a:schemeClr val="accent3"/>
            </a:solidFill>
            <a:round/>
            <a:headEnd/>
            <a:tailEnd/>
          </a:ln>
        </p:spPr>
        <p:txBody>
          <a:bodyPr/>
          <a:lstStyle/>
          <a:p>
            <a:pPr defTabSz="829361">
              <a:defRPr/>
            </a:pPr>
            <a:endParaRPr lang="en-GB" sz="1270" kern="0">
              <a:solidFill>
                <a:sysClr val="windowText" lastClr="000000"/>
              </a:solidFill>
            </a:endParaRPr>
          </a:p>
        </p:txBody>
      </p:sp>
      <p:sp>
        <p:nvSpPr>
          <p:cNvPr id="11" name="Text Box 11">
            <a:extLst>
              <a:ext uri="{FF2B5EF4-FFF2-40B4-BE49-F238E27FC236}">
                <a16:creationId xmlns:a16="http://schemas.microsoft.com/office/drawing/2014/main" id="{C1CF8345-A3CA-4BD3-B70E-9E07826EA8FF}"/>
              </a:ext>
            </a:extLst>
          </p:cNvPr>
          <p:cNvSpPr txBox="1">
            <a:spLocks noChangeAspect="1" noChangeArrowheads="1"/>
          </p:cNvSpPr>
          <p:nvPr/>
        </p:nvSpPr>
        <p:spPr bwMode="gray">
          <a:xfrm>
            <a:off x="1533039" y="3988247"/>
            <a:ext cx="1190755" cy="555729"/>
          </a:xfrm>
          <a:prstGeom prst="rect">
            <a:avLst/>
          </a:prstGeom>
          <a:noFill/>
          <a:ln w="9525">
            <a:noFill/>
            <a:miter lim="800000"/>
            <a:headEnd/>
            <a:tailEnd/>
          </a:ln>
        </p:spPr>
        <p:txBody>
          <a:bodyPr lIns="81629" tIns="81629" rIns="65303" bIns="81629">
            <a:spAutoFit/>
          </a:bodyPr>
          <a:lstStyle/>
          <a:p>
            <a:pPr algn="ctr" defTabSz="727131">
              <a:spcBef>
                <a:spcPct val="20000"/>
              </a:spcBef>
            </a:pPr>
            <a:r>
              <a:rPr lang="tr-TR" sz="1270" b="1" i="1" dirty="0">
                <a:solidFill>
                  <a:schemeClr val="bg1"/>
                </a:solidFill>
                <a:latin typeface="+mj-lt"/>
                <a:cs typeface="Arial" charset="0"/>
              </a:rPr>
              <a:t>Kararın Gerekçesi</a:t>
            </a:r>
            <a:endParaRPr lang="de-DE" sz="1270" b="1" i="1" dirty="0">
              <a:solidFill>
                <a:schemeClr val="bg1"/>
              </a:solidFill>
              <a:latin typeface="+mj-lt"/>
              <a:cs typeface="Arial" charset="0"/>
            </a:endParaRPr>
          </a:p>
        </p:txBody>
      </p:sp>
      <p:sp>
        <p:nvSpPr>
          <p:cNvPr id="12" name="Text Box 11">
            <a:extLst>
              <a:ext uri="{FF2B5EF4-FFF2-40B4-BE49-F238E27FC236}">
                <a16:creationId xmlns:a16="http://schemas.microsoft.com/office/drawing/2014/main" id="{36E92E06-11D1-4C58-9C4E-830330F242FF}"/>
              </a:ext>
            </a:extLst>
          </p:cNvPr>
          <p:cNvSpPr txBox="1">
            <a:spLocks noChangeAspect="1" noChangeArrowheads="1"/>
          </p:cNvSpPr>
          <p:nvPr/>
        </p:nvSpPr>
        <p:spPr bwMode="gray">
          <a:xfrm>
            <a:off x="4922800" y="3843970"/>
            <a:ext cx="1190755" cy="751167"/>
          </a:xfrm>
          <a:prstGeom prst="rect">
            <a:avLst/>
          </a:prstGeom>
          <a:noFill/>
          <a:ln w="9525">
            <a:noFill/>
            <a:miter lim="800000"/>
            <a:headEnd/>
            <a:tailEnd/>
          </a:ln>
        </p:spPr>
        <p:txBody>
          <a:bodyPr lIns="81629" tIns="81629" rIns="65303" bIns="81629">
            <a:spAutoFit/>
          </a:bodyPr>
          <a:lstStyle/>
          <a:p>
            <a:pPr algn="ctr" defTabSz="727131">
              <a:spcBef>
                <a:spcPct val="20000"/>
              </a:spcBef>
            </a:pPr>
            <a:r>
              <a:rPr lang="tr-TR" sz="1270" b="1" i="1" dirty="0">
                <a:solidFill>
                  <a:schemeClr val="bg1"/>
                </a:solidFill>
                <a:latin typeface="+mj-lt"/>
                <a:cs typeface="Arial" charset="0"/>
              </a:rPr>
              <a:t>Karar Hukuka Aykırıdır</a:t>
            </a:r>
            <a:endParaRPr lang="de-DE" sz="1270" b="1" i="1" dirty="0">
              <a:solidFill>
                <a:schemeClr val="bg1"/>
              </a:solidFill>
              <a:latin typeface="+mj-lt"/>
              <a:cs typeface="Arial" charset="0"/>
            </a:endParaRPr>
          </a:p>
        </p:txBody>
      </p:sp>
      <p:sp>
        <p:nvSpPr>
          <p:cNvPr id="13" name="Title 1">
            <a:extLst>
              <a:ext uri="{FF2B5EF4-FFF2-40B4-BE49-F238E27FC236}">
                <a16:creationId xmlns:a16="http://schemas.microsoft.com/office/drawing/2014/main" id="{81EB593C-C822-4BDF-9057-10E7C2A6D949}"/>
              </a:ext>
            </a:extLst>
          </p:cNvPr>
          <p:cNvSpPr>
            <a:spLocks noGrp="1"/>
          </p:cNvSpPr>
          <p:nvPr>
            <p:ph type="title"/>
          </p:nvPr>
        </p:nvSpPr>
        <p:spPr>
          <a:xfrm>
            <a:off x="412751" y="378842"/>
            <a:ext cx="11368616" cy="738664"/>
          </a:xfrm>
        </p:spPr>
        <p:txBody>
          <a:bodyPr vert="horz" wrap="square" lIns="0" tIns="0" rIns="0" bIns="0" numCol="1" rtlCol="0" anchor="b" anchorCtr="0">
            <a:spAutoFit/>
          </a:bodyPr>
          <a:lstStyle/>
          <a:p>
            <a:pPr algn="just"/>
            <a:r>
              <a:rPr lang="tr-TR" sz="2400" b="1" dirty="0">
                <a:solidFill>
                  <a:srgbClr val="A32020"/>
                </a:solidFill>
              </a:rPr>
              <a:t>Danıştay 4. Dairesi kararı güncel incelemelere emsal teşkil etmemektedir</a:t>
            </a:r>
            <a:endParaRPr lang="en-US" sz="2400" b="1" dirty="0">
              <a:solidFill>
                <a:srgbClr val="A32020"/>
              </a:solidFill>
            </a:endParaRPr>
          </a:p>
        </p:txBody>
      </p:sp>
      <p:sp>
        <p:nvSpPr>
          <p:cNvPr id="17" name="Chevron 77">
            <a:extLst>
              <a:ext uri="{FF2B5EF4-FFF2-40B4-BE49-F238E27FC236}">
                <a16:creationId xmlns:a16="http://schemas.microsoft.com/office/drawing/2014/main" id="{FE4C546E-0360-410C-9A64-891916AE89F3}"/>
              </a:ext>
            </a:extLst>
          </p:cNvPr>
          <p:cNvSpPr/>
          <p:nvPr/>
        </p:nvSpPr>
        <p:spPr bwMode="ltGray">
          <a:xfrm>
            <a:off x="7228970" y="3557421"/>
            <a:ext cx="2207285" cy="1570373"/>
          </a:xfrm>
          <a:prstGeom prst="chevron">
            <a:avLst>
              <a:gd name="adj" fmla="val 31595"/>
            </a:avLst>
          </a:prstGeom>
          <a:solidFill>
            <a:srgbClr val="FFC000"/>
          </a:solidFill>
          <a:ln w="12700" cap="rnd" cmpd="sng">
            <a:noFill/>
            <a:prstDash val="solid"/>
            <a:round/>
            <a:headEnd type="none" w="med" len="med"/>
            <a:tailEnd type="none" w="med" len="med"/>
          </a:ln>
        </p:spPr>
        <p:txBody>
          <a:bodyPr/>
          <a:lstStyle/>
          <a:p>
            <a:endParaRPr lang="en-GB" sz="1633" dirty="0">
              <a:solidFill>
                <a:schemeClr val="tx1"/>
              </a:solidFill>
            </a:endParaRPr>
          </a:p>
        </p:txBody>
      </p:sp>
      <p:sp>
        <p:nvSpPr>
          <p:cNvPr id="18" name="Line 38">
            <a:extLst>
              <a:ext uri="{FF2B5EF4-FFF2-40B4-BE49-F238E27FC236}">
                <a16:creationId xmlns:a16="http://schemas.microsoft.com/office/drawing/2014/main" id="{3944C6A1-C00B-45A7-9477-1EA9F125A131}"/>
              </a:ext>
            </a:extLst>
          </p:cNvPr>
          <p:cNvSpPr>
            <a:spLocks noChangeShapeType="1"/>
          </p:cNvSpPr>
          <p:nvPr/>
        </p:nvSpPr>
        <p:spPr bwMode="gray">
          <a:xfrm flipH="1" flipV="1">
            <a:off x="4322658" y="5133393"/>
            <a:ext cx="1886" cy="1641376"/>
          </a:xfrm>
          <a:prstGeom prst="line">
            <a:avLst/>
          </a:prstGeom>
          <a:noFill/>
          <a:ln w="3175">
            <a:solidFill>
              <a:schemeClr val="accent3"/>
            </a:solidFill>
            <a:round/>
            <a:headEnd/>
            <a:tailEnd/>
          </a:ln>
        </p:spPr>
        <p:txBody>
          <a:bodyPr/>
          <a:lstStyle/>
          <a:p>
            <a:pPr defTabSz="829361">
              <a:defRPr/>
            </a:pPr>
            <a:endParaRPr lang="en-GB" sz="1270" kern="0">
              <a:solidFill>
                <a:sysClr val="windowText" lastClr="000000"/>
              </a:solidFill>
            </a:endParaRPr>
          </a:p>
        </p:txBody>
      </p:sp>
      <p:sp>
        <p:nvSpPr>
          <p:cNvPr id="19" name="Text Box 32">
            <a:extLst>
              <a:ext uri="{FF2B5EF4-FFF2-40B4-BE49-F238E27FC236}">
                <a16:creationId xmlns:a16="http://schemas.microsoft.com/office/drawing/2014/main" id="{EEFD1B88-49A2-42A4-9B87-A99614190AE7}"/>
              </a:ext>
            </a:extLst>
          </p:cNvPr>
          <p:cNvSpPr txBox="1">
            <a:spLocks noChangeArrowheads="1"/>
          </p:cNvSpPr>
          <p:nvPr/>
        </p:nvSpPr>
        <p:spPr bwMode="gray">
          <a:xfrm>
            <a:off x="7207156" y="1489176"/>
            <a:ext cx="4417378" cy="2017598"/>
          </a:xfrm>
          <a:prstGeom prst="rect">
            <a:avLst/>
          </a:prstGeom>
          <a:noFill/>
          <a:ln w="9525">
            <a:noFill/>
            <a:miter lim="800000"/>
            <a:headEnd/>
            <a:tailEnd/>
          </a:ln>
        </p:spPr>
        <p:txBody>
          <a:bodyPr lIns="65303" tIns="0" rIns="0" bIns="0"/>
          <a:lstStyle/>
          <a:p>
            <a:pPr marL="285750" indent="-285750" algn="just" defTabSz="727131">
              <a:spcBef>
                <a:spcPct val="20000"/>
              </a:spcBef>
              <a:buFont typeface="Wingdings" panose="05000000000000000000" pitchFamily="2" charset="2"/>
              <a:buChar char="v"/>
            </a:pPr>
            <a:r>
              <a:rPr lang="tr-TR" sz="1200" dirty="0">
                <a:latin typeface="+mj-lt"/>
                <a:cs typeface="Arial" charset="0"/>
              </a:rPr>
              <a:t>Bilimsel kongrelerde yapılan ulaşım ve konaklama giderleri reklam, tanıtım ve promosyon gideri olarak nitelendirilmiştir.</a:t>
            </a:r>
          </a:p>
          <a:p>
            <a:pPr marL="285750" indent="-285750" algn="just" defTabSz="727131">
              <a:spcBef>
                <a:spcPct val="20000"/>
              </a:spcBef>
              <a:buFont typeface="Wingdings" panose="05000000000000000000" pitchFamily="2" charset="2"/>
              <a:buChar char="v"/>
            </a:pPr>
            <a:endParaRPr lang="en-US" sz="1200" dirty="0">
              <a:latin typeface="+mj-lt"/>
              <a:cs typeface="Arial" charset="0"/>
            </a:endParaRPr>
          </a:p>
          <a:p>
            <a:pPr marL="285750" indent="-285750" algn="just" defTabSz="727131">
              <a:spcBef>
                <a:spcPct val="20000"/>
              </a:spcBef>
              <a:buFont typeface="Wingdings" panose="05000000000000000000" pitchFamily="2" charset="2"/>
              <a:buChar char="v"/>
            </a:pPr>
            <a:r>
              <a:rPr lang="tr-TR" sz="1200" dirty="0">
                <a:latin typeface="+mj-lt"/>
                <a:cs typeface="Arial" charset="0"/>
              </a:rPr>
              <a:t>B</a:t>
            </a:r>
            <a:r>
              <a:rPr lang="en-US" sz="1200" dirty="0">
                <a:latin typeface="+mj-lt"/>
                <a:cs typeface="Arial" charset="0"/>
              </a:rPr>
              <a:t>u </a:t>
            </a:r>
            <a:r>
              <a:rPr lang="en-US" sz="1200" dirty="0" err="1">
                <a:latin typeface="+mj-lt"/>
                <a:cs typeface="Arial" charset="0"/>
              </a:rPr>
              <a:t>tür</a:t>
            </a:r>
            <a:r>
              <a:rPr lang="en-US" sz="1200" dirty="0">
                <a:latin typeface="+mj-lt"/>
                <a:cs typeface="Arial" charset="0"/>
              </a:rPr>
              <a:t> </a:t>
            </a:r>
            <a:r>
              <a:rPr lang="en-US" sz="1200" dirty="0" err="1">
                <a:latin typeface="+mj-lt"/>
                <a:cs typeface="Arial" charset="0"/>
              </a:rPr>
              <a:t>giderler</a:t>
            </a:r>
            <a:r>
              <a:rPr lang="en-US" sz="1200" dirty="0">
                <a:latin typeface="+mj-lt"/>
                <a:cs typeface="Arial" charset="0"/>
              </a:rPr>
              <a:t> </a:t>
            </a:r>
            <a:r>
              <a:rPr lang="en-US" sz="1200" dirty="0" err="1">
                <a:latin typeface="+mj-lt"/>
                <a:cs typeface="Arial" charset="0"/>
              </a:rPr>
              <a:t>şirketin</a:t>
            </a:r>
            <a:r>
              <a:rPr lang="en-US" sz="1200" dirty="0">
                <a:latin typeface="+mj-lt"/>
                <a:cs typeface="Arial" charset="0"/>
              </a:rPr>
              <a:t> </a:t>
            </a:r>
            <a:r>
              <a:rPr lang="en-US" sz="1200" dirty="0" err="1">
                <a:latin typeface="+mj-lt"/>
                <a:cs typeface="Arial" charset="0"/>
              </a:rPr>
              <a:t>ticari</a:t>
            </a:r>
            <a:r>
              <a:rPr lang="en-US" sz="1200" dirty="0">
                <a:latin typeface="+mj-lt"/>
                <a:cs typeface="Arial" charset="0"/>
              </a:rPr>
              <a:t> </a:t>
            </a:r>
            <a:r>
              <a:rPr lang="en-US" sz="1200" dirty="0" err="1">
                <a:latin typeface="+mj-lt"/>
                <a:cs typeface="Arial" charset="0"/>
              </a:rPr>
              <a:t>faaliyetinin</a:t>
            </a:r>
            <a:r>
              <a:rPr lang="en-US" sz="1200" dirty="0">
                <a:latin typeface="+mj-lt"/>
                <a:cs typeface="Arial" charset="0"/>
              </a:rPr>
              <a:t> </a:t>
            </a:r>
            <a:r>
              <a:rPr lang="en-US" sz="1200" dirty="0" err="1">
                <a:latin typeface="+mj-lt"/>
                <a:cs typeface="Arial" charset="0"/>
              </a:rPr>
              <a:t>devam</a:t>
            </a:r>
            <a:r>
              <a:rPr lang="tr-TR" sz="1200" dirty="0" err="1">
                <a:latin typeface="+mj-lt"/>
                <a:cs typeface="Arial" charset="0"/>
              </a:rPr>
              <a:t>lılığı</a:t>
            </a:r>
            <a:r>
              <a:rPr lang="en-US" sz="1200" dirty="0">
                <a:latin typeface="+mj-lt"/>
                <a:cs typeface="Arial" charset="0"/>
              </a:rPr>
              <a:t> </a:t>
            </a:r>
            <a:r>
              <a:rPr lang="en-US" sz="1200" dirty="0" err="1">
                <a:latin typeface="+mj-lt"/>
                <a:cs typeface="Arial" charset="0"/>
              </a:rPr>
              <a:t>için</a:t>
            </a:r>
            <a:r>
              <a:rPr lang="en-US" sz="1200" dirty="0">
                <a:latin typeface="+mj-lt"/>
                <a:cs typeface="Arial" charset="0"/>
              </a:rPr>
              <a:t> </a:t>
            </a:r>
            <a:r>
              <a:rPr lang="tr-TR" sz="1200" dirty="0">
                <a:latin typeface="+mj-lt"/>
                <a:cs typeface="Arial" charset="0"/>
              </a:rPr>
              <a:t>gereklidir.</a:t>
            </a:r>
          </a:p>
          <a:p>
            <a:pPr marL="285750" indent="-285750" algn="just" defTabSz="727131">
              <a:spcBef>
                <a:spcPct val="20000"/>
              </a:spcBef>
              <a:buFont typeface="Wingdings" panose="05000000000000000000" pitchFamily="2" charset="2"/>
              <a:buChar char="v"/>
            </a:pPr>
            <a:endParaRPr lang="tr-TR" sz="1200" dirty="0">
              <a:latin typeface="+mj-lt"/>
              <a:cs typeface="Arial" charset="0"/>
            </a:endParaRPr>
          </a:p>
          <a:p>
            <a:pPr marL="285750" indent="-285750" algn="just" defTabSz="727131">
              <a:spcBef>
                <a:spcPct val="20000"/>
              </a:spcBef>
              <a:buFont typeface="Wingdings" panose="05000000000000000000" pitchFamily="2" charset="2"/>
              <a:buChar char="v"/>
            </a:pPr>
            <a:r>
              <a:rPr lang="tr-TR" sz="1200" dirty="0">
                <a:latin typeface="+mj-lt"/>
                <a:cs typeface="Arial" charset="0"/>
              </a:rPr>
              <a:t>Bu</a:t>
            </a:r>
            <a:r>
              <a:rPr lang="en-US" sz="1200" dirty="0">
                <a:latin typeface="+mj-lt"/>
                <a:cs typeface="Arial" charset="0"/>
              </a:rPr>
              <a:t> </a:t>
            </a:r>
            <a:r>
              <a:rPr lang="en-US" sz="1200" dirty="0" err="1">
                <a:latin typeface="+mj-lt"/>
                <a:cs typeface="Arial" charset="0"/>
              </a:rPr>
              <a:t>giderle</a:t>
            </a:r>
            <a:r>
              <a:rPr lang="tr-TR" sz="1200" dirty="0">
                <a:latin typeface="+mj-lt"/>
                <a:cs typeface="Arial" charset="0"/>
              </a:rPr>
              <a:t>r</a:t>
            </a:r>
            <a:r>
              <a:rPr lang="en-US" sz="1200" dirty="0">
                <a:latin typeface="+mj-lt"/>
                <a:cs typeface="Arial" charset="0"/>
              </a:rPr>
              <a:t> </a:t>
            </a:r>
            <a:r>
              <a:rPr lang="en-US" sz="1200" dirty="0" err="1">
                <a:latin typeface="+mj-lt"/>
                <a:cs typeface="Arial" charset="0"/>
              </a:rPr>
              <a:t>sektör</a:t>
            </a:r>
            <a:r>
              <a:rPr lang="en-US" sz="1200" dirty="0">
                <a:latin typeface="+mj-lt"/>
                <a:cs typeface="Arial" charset="0"/>
              </a:rPr>
              <a:t> </a:t>
            </a:r>
            <a:r>
              <a:rPr lang="en-US" sz="1200" dirty="0" err="1">
                <a:latin typeface="+mj-lt"/>
                <a:cs typeface="Arial" charset="0"/>
              </a:rPr>
              <a:t>açısından</a:t>
            </a:r>
            <a:r>
              <a:rPr lang="en-US" sz="1200" dirty="0">
                <a:latin typeface="+mj-lt"/>
                <a:cs typeface="Arial" charset="0"/>
              </a:rPr>
              <a:t> </a:t>
            </a:r>
            <a:r>
              <a:rPr lang="en-US" sz="1200" dirty="0" err="1">
                <a:latin typeface="+mj-lt"/>
                <a:cs typeface="Arial" charset="0"/>
              </a:rPr>
              <a:t>ticari</a:t>
            </a:r>
            <a:r>
              <a:rPr lang="en-US" sz="1200" dirty="0">
                <a:latin typeface="+mj-lt"/>
                <a:cs typeface="Arial" charset="0"/>
              </a:rPr>
              <a:t> </a:t>
            </a:r>
            <a:r>
              <a:rPr lang="en-US" sz="1200" dirty="0" err="1">
                <a:latin typeface="+mj-lt"/>
                <a:cs typeface="Arial" charset="0"/>
              </a:rPr>
              <a:t>icaplara</a:t>
            </a:r>
            <a:r>
              <a:rPr lang="en-US" sz="1200" dirty="0">
                <a:latin typeface="+mj-lt"/>
                <a:cs typeface="Arial" charset="0"/>
              </a:rPr>
              <a:t> </a:t>
            </a:r>
            <a:r>
              <a:rPr lang="en-US" sz="1200" dirty="0" err="1">
                <a:latin typeface="+mj-lt"/>
                <a:cs typeface="Arial" charset="0"/>
              </a:rPr>
              <a:t>aykırılık</a:t>
            </a:r>
            <a:r>
              <a:rPr lang="en-US" sz="1200" dirty="0">
                <a:latin typeface="+mj-lt"/>
                <a:cs typeface="Arial" charset="0"/>
              </a:rPr>
              <a:t> </a:t>
            </a:r>
            <a:r>
              <a:rPr lang="tr-TR" sz="1200" dirty="0">
                <a:latin typeface="+mj-lt"/>
                <a:cs typeface="Arial" charset="0"/>
              </a:rPr>
              <a:t>taşımamaktadır ve şirketin ticari faaliyetinden</a:t>
            </a:r>
            <a:r>
              <a:rPr lang="en-US" sz="1200" dirty="0">
                <a:latin typeface="+mj-lt"/>
                <a:cs typeface="Arial" charset="0"/>
              </a:rPr>
              <a:t> </a:t>
            </a:r>
            <a:r>
              <a:rPr lang="en-US" sz="1200" dirty="0" err="1">
                <a:latin typeface="+mj-lt"/>
                <a:cs typeface="Arial" charset="0"/>
              </a:rPr>
              <a:t>ayrı</a:t>
            </a:r>
            <a:r>
              <a:rPr lang="en-US" sz="1200" dirty="0">
                <a:latin typeface="+mj-lt"/>
                <a:cs typeface="Arial" charset="0"/>
              </a:rPr>
              <a:t> </a:t>
            </a:r>
            <a:r>
              <a:rPr lang="en-US" sz="1200" dirty="0" err="1">
                <a:latin typeface="+mj-lt"/>
                <a:cs typeface="Arial" charset="0"/>
              </a:rPr>
              <a:t>düşünüleme</a:t>
            </a:r>
            <a:r>
              <a:rPr lang="tr-TR" sz="1200" dirty="0">
                <a:latin typeface="+mj-lt"/>
                <a:cs typeface="Arial" charset="0"/>
              </a:rPr>
              <a:t>z.</a:t>
            </a:r>
            <a:endParaRPr lang="en-US" sz="1200" dirty="0">
              <a:latin typeface="+mj-lt"/>
              <a:cs typeface="Arial" charset="0"/>
            </a:endParaRPr>
          </a:p>
        </p:txBody>
      </p:sp>
      <p:sp>
        <p:nvSpPr>
          <p:cNvPr id="20" name="Text Box 11">
            <a:extLst>
              <a:ext uri="{FF2B5EF4-FFF2-40B4-BE49-F238E27FC236}">
                <a16:creationId xmlns:a16="http://schemas.microsoft.com/office/drawing/2014/main" id="{D3C4A154-4B27-40E4-83DA-407EC7E35291}"/>
              </a:ext>
            </a:extLst>
          </p:cNvPr>
          <p:cNvSpPr txBox="1">
            <a:spLocks noChangeAspect="1" noChangeArrowheads="1"/>
          </p:cNvSpPr>
          <p:nvPr/>
        </p:nvSpPr>
        <p:spPr bwMode="gray">
          <a:xfrm>
            <a:off x="7854930" y="4001172"/>
            <a:ext cx="1190755" cy="555729"/>
          </a:xfrm>
          <a:prstGeom prst="rect">
            <a:avLst/>
          </a:prstGeom>
          <a:noFill/>
          <a:ln w="9525">
            <a:noFill/>
            <a:miter lim="800000"/>
            <a:headEnd/>
            <a:tailEnd/>
          </a:ln>
        </p:spPr>
        <p:txBody>
          <a:bodyPr lIns="81629" tIns="81629" rIns="65303" bIns="81629">
            <a:spAutoFit/>
          </a:bodyPr>
          <a:lstStyle/>
          <a:p>
            <a:pPr algn="ctr" defTabSz="727131">
              <a:spcBef>
                <a:spcPct val="20000"/>
              </a:spcBef>
            </a:pPr>
            <a:r>
              <a:rPr lang="tr-TR" sz="1270" b="1" i="1" dirty="0">
                <a:solidFill>
                  <a:schemeClr val="bg1"/>
                </a:solidFill>
                <a:latin typeface="+mj-lt"/>
                <a:cs typeface="Arial" charset="0"/>
              </a:rPr>
              <a:t>Karşı Oy Gerekçesi</a:t>
            </a:r>
            <a:endParaRPr lang="de-DE" sz="1270" b="1" i="1" dirty="0">
              <a:solidFill>
                <a:schemeClr val="bg1"/>
              </a:solidFill>
              <a:latin typeface="+mj-lt"/>
              <a:cs typeface="Arial" charset="0"/>
            </a:endParaRPr>
          </a:p>
        </p:txBody>
      </p:sp>
    </p:spTree>
    <p:extLst>
      <p:ext uri="{BB962C8B-B14F-4D97-AF65-F5344CB8AC3E}">
        <p14:creationId xmlns:p14="http://schemas.microsoft.com/office/powerpoint/2010/main" val="2846430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E0FE-50F5-4578-89C5-1EC880C330CD}"/>
              </a:ext>
            </a:extLst>
          </p:cNvPr>
          <p:cNvSpPr>
            <a:spLocks noGrp="1"/>
          </p:cNvSpPr>
          <p:nvPr>
            <p:ph type="title"/>
          </p:nvPr>
        </p:nvSpPr>
        <p:spPr>
          <a:xfrm>
            <a:off x="411691" y="726778"/>
            <a:ext cx="11368616" cy="369332"/>
          </a:xfrm>
        </p:spPr>
        <p:txBody>
          <a:bodyPr vert="horz" wrap="square" lIns="0" tIns="0" rIns="0" bIns="0" numCol="1" rtlCol="0" anchor="b" anchorCtr="0">
            <a:spAutoFit/>
          </a:bodyPr>
          <a:lstStyle/>
          <a:p>
            <a:pPr algn="just"/>
            <a:r>
              <a:rPr lang="tr-TR" sz="2400" b="1" dirty="0">
                <a:solidFill>
                  <a:srgbClr val="A32020"/>
                </a:solidFill>
              </a:rPr>
              <a:t>Güncel İncelemelerdeki Durum</a:t>
            </a:r>
          </a:p>
        </p:txBody>
      </p:sp>
      <p:sp>
        <p:nvSpPr>
          <p:cNvPr id="5" name="TextBox 4">
            <a:extLst>
              <a:ext uri="{FF2B5EF4-FFF2-40B4-BE49-F238E27FC236}">
                <a16:creationId xmlns:a16="http://schemas.microsoft.com/office/drawing/2014/main" id="{0DCEC973-C740-4FD9-B5AD-92F1BBDF4024}"/>
              </a:ext>
            </a:extLst>
          </p:cNvPr>
          <p:cNvSpPr txBox="1"/>
          <p:nvPr/>
        </p:nvSpPr>
        <p:spPr>
          <a:xfrm>
            <a:off x="769278" y="1863451"/>
            <a:ext cx="10653443" cy="3693319"/>
          </a:xfrm>
          <a:prstGeom prst="rect">
            <a:avLst/>
          </a:prstGeom>
          <a:noFill/>
        </p:spPr>
        <p:txBody>
          <a:bodyPr wrap="square" rtlCol="0">
            <a:spAutoFit/>
          </a:bodyPr>
          <a:lstStyle/>
          <a:p>
            <a:pPr marL="285750" marR="0" lvl="0" indent="-285750" algn="just" fontAlgn="auto">
              <a:lnSpc>
                <a:spcPct val="100000"/>
              </a:lnSpc>
              <a:spcBef>
                <a:spcPts val="0"/>
              </a:spcBef>
              <a:spcAft>
                <a:spcPts val="0"/>
              </a:spcAft>
              <a:buClrTx/>
              <a:buSzTx/>
              <a:buFont typeface="Wingdings" panose="05000000000000000000" pitchFamily="2" charset="2"/>
              <a:buChar char="v"/>
              <a:tabLst/>
              <a:defRPr/>
            </a:pPr>
            <a:r>
              <a:rPr lang="tr-TR" sz="1400" dirty="0">
                <a:latin typeface="Georgia" panose="02040502050405020303" pitchFamily="18" charset="0"/>
                <a:sym typeface="Arial"/>
              </a:rPr>
              <a:t>İlaç şirketi nezdinde yürütülen güncel bir incelemeye ilişkin düzenlenen Vergi Tekniği Raporunda bilimsel kongrelerde yapılan masraflar aşağıdaki şekilde eleştiri konusu yapılmıştır: </a:t>
            </a:r>
            <a:endParaRPr kumimoji="0" lang="tr-TR" sz="1400" b="0" i="1" u="none" strike="noStrike" kern="0" cap="none" spc="0" normalizeH="0" baseline="0" noProof="0" dirty="0">
              <a:ln>
                <a:noFill/>
              </a:ln>
              <a:solidFill>
                <a:srgbClr val="000000"/>
              </a:solidFill>
              <a:effectLst/>
              <a:uLnTx/>
              <a:uFillTx/>
              <a:latin typeface="Georgia" panose="02040502050405020303" pitchFamily="18" charset="0"/>
              <a:cs typeface="Arial"/>
              <a:sym typeface="Arial"/>
            </a:endParaRPr>
          </a:p>
          <a:p>
            <a:pPr marL="285750" marR="0" lvl="0" indent="-285750" algn="just" fontAlgn="auto">
              <a:lnSpc>
                <a:spcPct val="100000"/>
              </a:lnSpc>
              <a:spcBef>
                <a:spcPts val="0"/>
              </a:spcBef>
              <a:spcAft>
                <a:spcPts val="0"/>
              </a:spcAft>
              <a:buClrTx/>
              <a:buSzTx/>
              <a:buFont typeface="Wingdings" panose="05000000000000000000" pitchFamily="2" charset="2"/>
              <a:buChar char="v"/>
              <a:tabLst/>
              <a:defRPr/>
            </a:pPr>
            <a:endParaRPr kumimoji="0" lang="tr-TR" sz="1400" b="0" i="1" u="none" strike="noStrike" kern="0" cap="none" spc="0" normalizeH="0" baseline="0" noProof="0" dirty="0">
              <a:ln>
                <a:noFill/>
              </a:ln>
              <a:solidFill>
                <a:srgbClr val="000000"/>
              </a:solidFill>
              <a:effectLst/>
              <a:uLnTx/>
              <a:uFillTx/>
              <a:latin typeface="Georgia" panose="02040502050405020303" pitchFamily="18" charset="0"/>
              <a:cs typeface="Arial"/>
              <a:sym typeface="Arial"/>
            </a:endParaRPr>
          </a:p>
          <a:p>
            <a:pPr marL="446088" lvl="0" algn="just"/>
            <a:endParaRPr kumimoji="0" lang="tr-TR" sz="1400" b="0" i="1" u="none" strike="noStrike" kern="0" cap="none" spc="0" normalizeH="0" baseline="0" noProof="0" dirty="0">
              <a:ln>
                <a:noFill/>
              </a:ln>
              <a:solidFill>
                <a:srgbClr val="000000"/>
              </a:solidFill>
              <a:effectLst/>
              <a:uLnTx/>
              <a:uFillTx/>
              <a:latin typeface="Georgia" panose="02040502050405020303" pitchFamily="18" charset="0"/>
              <a:cs typeface="Arial"/>
              <a:sym typeface="Arial"/>
            </a:endParaRPr>
          </a:p>
          <a:p>
            <a:pPr marL="446088" lvl="0" algn="just"/>
            <a:endParaRPr kumimoji="0" lang="tr-TR" sz="1400" b="0" i="1" u="none" strike="noStrike" kern="0" cap="none" spc="0" normalizeH="0" baseline="0" noProof="0" dirty="0">
              <a:ln>
                <a:noFill/>
              </a:ln>
              <a:solidFill>
                <a:srgbClr val="000000"/>
              </a:solidFill>
              <a:effectLst/>
              <a:uLnTx/>
              <a:uFillTx/>
              <a:latin typeface="Georgia" panose="02040502050405020303" pitchFamily="18" charset="0"/>
              <a:cs typeface="Arial"/>
              <a:sym typeface="Arial"/>
            </a:endParaRPr>
          </a:p>
          <a:p>
            <a:pPr marL="446088" lvl="0" algn="just"/>
            <a:endParaRPr kumimoji="0" lang="tr-TR" sz="1400" b="0" i="1" u="none" strike="noStrike" kern="0" cap="none" spc="0" normalizeH="0" baseline="0" noProof="0" dirty="0">
              <a:ln>
                <a:noFill/>
              </a:ln>
              <a:solidFill>
                <a:srgbClr val="000000"/>
              </a:solidFill>
              <a:effectLst/>
              <a:uLnTx/>
              <a:uFillTx/>
              <a:latin typeface="Georgia" panose="02040502050405020303" pitchFamily="18" charset="0"/>
              <a:cs typeface="Arial"/>
              <a:sym typeface="Arial"/>
            </a:endParaRPr>
          </a:p>
          <a:p>
            <a:pPr marL="446088" lvl="0" algn="just"/>
            <a:r>
              <a:rPr lang="tr-TR" sz="1400" i="1" dirty="0">
                <a:latin typeface="Georgia" panose="02040502050405020303" pitchFamily="18" charset="0"/>
              </a:rPr>
              <a:t>…</a:t>
            </a:r>
            <a:r>
              <a:rPr lang="en-US" sz="1400" i="1" dirty="0" err="1">
                <a:latin typeface="Georgia" panose="02040502050405020303" pitchFamily="18" charset="0"/>
              </a:rPr>
              <a:t>Düzenlenen</a:t>
            </a:r>
            <a:r>
              <a:rPr lang="en-US" sz="1400" i="1" dirty="0">
                <a:latin typeface="Georgia" panose="02040502050405020303" pitchFamily="18" charset="0"/>
              </a:rPr>
              <a:t> </a:t>
            </a:r>
            <a:r>
              <a:rPr lang="en-US" sz="1400" i="1" dirty="0" err="1">
                <a:latin typeface="Georgia" panose="02040502050405020303" pitchFamily="18" charset="0"/>
              </a:rPr>
              <a:t>kongrelerin</a:t>
            </a:r>
            <a:r>
              <a:rPr lang="en-US" sz="1400" i="1" dirty="0">
                <a:latin typeface="Georgia" panose="02040502050405020303" pitchFamily="18" charset="0"/>
              </a:rPr>
              <a:t> </a:t>
            </a:r>
            <a:r>
              <a:rPr lang="en-US" sz="1400" i="1" dirty="0" err="1">
                <a:latin typeface="Georgia" panose="02040502050405020303" pitchFamily="18" charset="0"/>
              </a:rPr>
              <a:t>bilimsel</a:t>
            </a:r>
            <a:r>
              <a:rPr lang="en-US" sz="1400" i="1" dirty="0">
                <a:latin typeface="Georgia" panose="02040502050405020303" pitchFamily="18" charset="0"/>
              </a:rPr>
              <a:t> </a:t>
            </a:r>
            <a:r>
              <a:rPr lang="en-US" sz="1400" i="1" dirty="0" err="1">
                <a:latin typeface="Georgia" panose="02040502050405020303" pitchFamily="18" charset="0"/>
              </a:rPr>
              <a:t>kongreler</a:t>
            </a:r>
            <a:r>
              <a:rPr lang="en-US" sz="1400" i="1" dirty="0">
                <a:latin typeface="Georgia" panose="02040502050405020303" pitchFamily="18" charset="0"/>
              </a:rPr>
              <a:t> </a:t>
            </a:r>
            <a:r>
              <a:rPr lang="en-US" sz="1400" i="1" dirty="0" err="1">
                <a:latin typeface="Georgia" panose="02040502050405020303" pitchFamily="18" charset="0"/>
              </a:rPr>
              <a:t>olması</a:t>
            </a:r>
            <a:r>
              <a:rPr lang="en-US" sz="1400" i="1" dirty="0">
                <a:latin typeface="Georgia" panose="02040502050405020303" pitchFamily="18" charset="0"/>
              </a:rPr>
              <a:t> </a:t>
            </a:r>
            <a:r>
              <a:rPr lang="en-US" sz="1400" i="1" dirty="0" err="1">
                <a:latin typeface="Georgia" panose="02040502050405020303" pitchFamily="18" charset="0"/>
              </a:rPr>
              <a:t>nedeniyle</a:t>
            </a:r>
            <a:r>
              <a:rPr lang="en-US" sz="1400" i="1" dirty="0">
                <a:latin typeface="Georgia" panose="02040502050405020303" pitchFamily="18" charset="0"/>
              </a:rPr>
              <a:t> </a:t>
            </a:r>
            <a:r>
              <a:rPr lang="en-US" sz="1400" i="1" dirty="0" err="1">
                <a:latin typeface="Georgia" panose="02040502050405020303" pitchFamily="18" charset="0"/>
              </a:rPr>
              <a:t>kongrelere</a:t>
            </a:r>
            <a:r>
              <a:rPr lang="en-US" sz="1400" i="1" dirty="0">
                <a:latin typeface="Georgia" panose="02040502050405020303" pitchFamily="18" charset="0"/>
              </a:rPr>
              <a:t> </a:t>
            </a:r>
            <a:r>
              <a:rPr lang="en-US" sz="1400" i="1" dirty="0" err="1">
                <a:latin typeface="Georgia" panose="02040502050405020303" pitchFamily="18" charset="0"/>
              </a:rPr>
              <a:t>katılan</a:t>
            </a:r>
            <a:r>
              <a:rPr lang="en-US" sz="1400" i="1" dirty="0">
                <a:latin typeface="Georgia" panose="02040502050405020303" pitchFamily="18" charset="0"/>
              </a:rPr>
              <a:t> </a:t>
            </a:r>
            <a:r>
              <a:rPr lang="en-US" sz="1400" i="1" dirty="0" err="1">
                <a:latin typeface="Georgia" panose="02040502050405020303" pitchFamily="18" charset="0"/>
              </a:rPr>
              <a:t>doktorlar</a:t>
            </a:r>
            <a:r>
              <a:rPr lang="en-US" sz="1400" i="1" dirty="0">
                <a:latin typeface="Georgia" panose="02040502050405020303" pitchFamily="18" charset="0"/>
              </a:rPr>
              <a:t> son </a:t>
            </a:r>
            <a:r>
              <a:rPr lang="en-US" sz="1400" i="1" dirty="0" err="1">
                <a:latin typeface="Georgia" panose="02040502050405020303" pitchFamily="18" charset="0"/>
              </a:rPr>
              <a:t>bilimsel</a:t>
            </a:r>
            <a:r>
              <a:rPr lang="en-US" sz="1400" i="1" dirty="0">
                <a:latin typeface="Georgia" panose="02040502050405020303" pitchFamily="18" charset="0"/>
              </a:rPr>
              <a:t> </a:t>
            </a:r>
            <a:r>
              <a:rPr lang="en-US" sz="1400" i="1" dirty="0" err="1">
                <a:latin typeface="Georgia" panose="02040502050405020303" pitchFamily="18" charset="0"/>
              </a:rPr>
              <a:t>gelişmeler</a:t>
            </a:r>
            <a:r>
              <a:rPr lang="en-US" sz="1400" i="1" dirty="0">
                <a:latin typeface="Georgia" panose="02040502050405020303" pitchFamily="18" charset="0"/>
              </a:rPr>
              <a:t> </a:t>
            </a:r>
            <a:r>
              <a:rPr lang="en-US" sz="1400" i="1" dirty="0" err="1">
                <a:latin typeface="Georgia" panose="02040502050405020303" pitchFamily="18" charset="0"/>
              </a:rPr>
              <a:t>hakkında</a:t>
            </a:r>
            <a:r>
              <a:rPr lang="en-US" sz="1400" i="1" dirty="0">
                <a:latin typeface="Georgia" panose="02040502050405020303" pitchFamily="18" charset="0"/>
              </a:rPr>
              <a:t> </a:t>
            </a:r>
            <a:r>
              <a:rPr lang="en-US" sz="1400" i="1" dirty="0" err="1">
                <a:latin typeface="Georgia" panose="02040502050405020303" pitchFamily="18" charset="0"/>
              </a:rPr>
              <a:t>bilgi</a:t>
            </a:r>
            <a:r>
              <a:rPr lang="en-US" sz="1400" i="1" dirty="0">
                <a:latin typeface="Georgia" panose="02040502050405020303" pitchFamily="18" charset="0"/>
              </a:rPr>
              <a:t> </a:t>
            </a:r>
            <a:r>
              <a:rPr lang="en-US" sz="1400" i="1" dirty="0" err="1">
                <a:latin typeface="Georgia" panose="02040502050405020303" pitchFamily="18" charset="0"/>
              </a:rPr>
              <a:t>sahibi</a:t>
            </a:r>
            <a:r>
              <a:rPr lang="en-US" sz="1400" i="1" dirty="0">
                <a:latin typeface="Georgia" panose="02040502050405020303" pitchFamily="18" charset="0"/>
              </a:rPr>
              <a:t> </a:t>
            </a:r>
            <a:r>
              <a:rPr lang="en-US" sz="1400" i="1" dirty="0" err="1">
                <a:latin typeface="Georgia" panose="02040502050405020303" pitchFamily="18" charset="0"/>
              </a:rPr>
              <a:t>olmakta</a:t>
            </a:r>
            <a:r>
              <a:rPr lang="en-US" sz="1400" i="1" dirty="0">
                <a:latin typeface="Georgia" panose="02040502050405020303" pitchFamily="18" charset="0"/>
              </a:rPr>
              <a:t> </a:t>
            </a:r>
            <a:r>
              <a:rPr lang="en-US" sz="1400" i="1" dirty="0" err="1">
                <a:latin typeface="Georgia" panose="02040502050405020303" pitchFamily="18" charset="0"/>
              </a:rPr>
              <a:t>mesleki</a:t>
            </a:r>
            <a:r>
              <a:rPr lang="en-US" sz="1400" i="1" dirty="0">
                <a:latin typeface="Georgia" panose="02040502050405020303" pitchFamily="18" charset="0"/>
              </a:rPr>
              <a:t> </a:t>
            </a:r>
            <a:r>
              <a:rPr lang="en-US" sz="1400" i="1" dirty="0" err="1">
                <a:latin typeface="Georgia" panose="02040502050405020303" pitchFamily="18" charset="0"/>
              </a:rPr>
              <a:t>bilgi</a:t>
            </a:r>
            <a:r>
              <a:rPr lang="en-US" sz="1400" i="1" dirty="0">
                <a:latin typeface="Georgia" panose="02040502050405020303" pitchFamily="18" charset="0"/>
              </a:rPr>
              <a:t> </a:t>
            </a:r>
            <a:r>
              <a:rPr lang="en-US" sz="1400" i="1" dirty="0" err="1">
                <a:latin typeface="Georgia" panose="02040502050405020303" pitchFamily="18" charset="0"/>
              </a:rPr>
              <a:t>birikimini</a:t>
            </a:r>
            <a:r>
              <a:rPr lang="en-US" sz="1400" i="1" dirty="0">
                <a:latin typeface="Georgia" panose="02040502050405020303" pitchFamily="18" charset="0"/>
              </a:rPr>
              <a:t> </a:t>
            </a:r>
            <a:r>
              <a:rPr lang="en-US" sz="1400" i="1" dirty="0" err="1">
                <a:latin typeface="Georgia" panose="02040502050405020303" pitchFamily="18" charset="0"/>
              </a:rPr>
              <a:t>artırmakta</a:t>
            </a:r>
            <a:r>
              <a:rPr lang="en-US" sz="1400" i="1" dirty="0">
                <a:latin typeface="Georgia" panose="02040502050405020303" pitchFamily="18" charset="0"/>
              </a:rPr>
              <a:t>, </a:t>
            </a:r>
            <a:r>
              <a:rPr lang="en-US" sz="1400" i="1" dirty="0" err="1">
                <a:latin typeface="Georgia" panose="02040502050405020303" pitchFamily="18" charset="0"/>
              </a:rPr>
              <a:t>ihtisas</a:t>
            </a:r>
            <a:r>
              <a:rPr lang="en-US" sz="1400" i="1" dirty="0">
                <a:latin typeface="Georgia" panose="02040502050405020303" pitchFamily="18" charset="0"/>
              </a:rPr>
              <a:t> </a:t>
            </a:r>
            <a:r>
              <a:rPr lang="en-US" sz="1400" i="1" dirty="0" err="1">
                <a:latin typeface="Georgia" panose="02040502050405020303" pitchFamily="18" charset="0"/>
              </a:rPr>
              <a:t>alanında</a:t>
            </a:r>
            <a:r>
              <a:rPr lang="en-US" sz="1400" i="1" dirty="0">
                <a:latin typeface="Georgia" panose="02040502050405020303" pitchFamily="18" charset="0"/>
              </a:rPr>
              <a:t> </a:t>
            </a:r>
            <a:r>
              <a:rPr lang="en-US" sz="1400" i="1" dirty="0" err="1">
                <a:latin typeface="Georgia" panose="02040502050405020303" pitchFamily="18" charset="0"/>
              </a:rPr>
              <a:t>gelişim</a:t>
            </a:r>
            <a:r>
              <a:rPr lang="en-US" sz="1400" i="1" dirty="0">
                <a:latin typeface="Georgia" panose="02040502050405020303" pitchFamily="18" charset="0"/>
              </a:rPr>
              <a:t> </a:t>
            </a:r>
            <a:r>
              <a:rPr lang="en-US" sz="1400" i="1" dirty="0" err="1">
                <a:latin typeface="Georgia" panose="02040502050405020303" pitchFamily="18" charset="0"/>
              </a:rPr>
              <a:t>kaydetmekte</a:t>
            </a:r>
            <a:r>
              <a:rPr lang="en-US" sz="1400" i="1" dirty="0">
                <a:latin typeface="Georgia" panose="02040502050405020303" pitchFamily="18" charset="0"/>
              </a:rPr>
              <a:t> </a:t>
            </a:r>
            <a:r>
              <a:rPr lang="en-US" sz="1400" i="1" dirty="0" err="1">
                <a:latin typeface="Georgia" panose="02040502050405020303" pitchFamily="18" charset="0"/>
              </a:rPr>
              <a:t>olup</a:t>
            </a:r>
            <a:r>
              <a:rPr lang="en-US" sz="1400" i="1" dirty="0">
                <a:latin typeface="Georgia" panose="02040502050405020303" pitchFamily="18" charset="0"/>
              </a:rPr>
              <a:t>, </a:t>
            </a:r>
            <a:r>
              <a:rPr lang="en-US" sz="1400" i="1" dirty="0" err="1">
                <a:latin typeface="Georgia" panose="02040502050405020303" pitchFamily="18" charset="0"/>
              </a:rPr>
              <a:t>mükellef</a:t>
            </a:r>
            <a:r>
              <a:rPr lang="en-US" sz="1400" i="1" dirty="0">
                <a:latin typeface="Georgia" panose="02040502050405020303" pitchFamily="18" charset="0"/>
              </a:rPr>
              <a:t> </a:t>
            </a:r>
            <a:r>
              <a:rPr lang="en-US" sz="1400" i="1" dirty="0" err="1">
                <a:latin typeface="Georgia" panose="02040502050405020303" pitchFamily="18" charset="0"/>
              </a:rPr>
              <a:t>kurumun</a:t>
            </a:r>
            <a:r>
              <a:rPr lang="en-US" sz="1400" i="1" dirty="0">
                <a:latin typeface="Georgia" panose="02040502050405020303" pitchFamily="18" charset="0"/>
              </a:rPr>
              <a:t> </a:t>
            </a:r>
            <a:r>
              <a:rPr lang="en-US" sz="1400" i="1" dirty="0" err="1">
                <a:latin typeface="Georgia" panose="02040502050405020303" pitchFamily="18" charset="0"/>
              </a:rPr>
              <a:t>bünyesinde</a:t>
            </a:r>
            <a:r>
              <a:rPr lang="en-US" sz="1400" i="1" dirty="0">
                <a:latin typeface="Georgia" panose="02040502050405020303" pitchFamily="18" charset="0"/>
              </a:rPr>
              <a:t> </a:t>
            </a:r>
            <a:r>
              <a:rPr lang="en-US" sz="1400" i="1" dirty="0" err="1">
                <a:latin typeface="Georgia" panose="02040502050405020303" pitchFamily="18" charset="0"/>
              </a:rPr>
              <a:t>çalışmayan</a:t>
            </a:r>
            <a:r>
              <a:rPr lang="en-US" sz="1400" i="1" dirty="0">
                <a:latin typeface="Georgia" panose="02040502050405020303" pitchFamily="18" charset="0"/>
              </a:rPr>
              <a:t> </a:t>
            </a:r>
            <a:r>
              <a:rPr lang="en-US" sz="1400" i="1" dirty="0" err="1">
                <a:latin typeface="Georgia" panose="02040502050405020303" pitchFamily="18" charset="0"/>
              </a:rPr>
              <a:t>söz</a:t>
            </a:r>
            <a:r>
              <a:rPr lang="en-US" sz="1400" i="1" dirty="0">
                <a:latin typeface="Georgia" panose="02040502050405020303" pitchFamily="18" charset="0"/>
              </a:rPr>
              <a:t> </a:t>
            </a:r>
            <a:r>
              <a:rPr lang="en-US" sz="1400" i="1" dirty="0" err="1">
                <a:latin typeface="Georgia" panose="02040502050405020303" pitchFamily="18" charset="0"/>
              </a:rPr>
              <a:t>konusu</a:t>
            </a:r>
            <a:r>
              <a:rPr lang="en-US" sz="1400" i="1" dirty="0">
                <a:latin typeface="Georgia" panose="02040502050405020303" pitchFamily="18" charset="0"/>
              </a:rPr>
              <a:t> </a:t>
            </a:r>
            <a:r>
              <a:rPr lang="en-US" sz="1400" i="1" dirty="0" err="1">
                <a:latin typeface="Georgia" panose="02040502050405020303" pitchFamily="18" charset="0"/>
              </a:rPr>
              <a:t>doktorların</a:t>
            </a:r>
            <a:r>
              <a:rPr lang="en-US" sz="1400" i="1" dirty="0">
                <a:latin typeface="Georgia" panose="02040502050405020303" pitchFamily="18" charset="0"/>
              </a:rPr>
              <a:t> </a:t>
            </a:r>
            <a:r>
              <a:rPr lang="en-US" sz="1400" i="1" dirty="0" err="1">
                <a:latin typeface="Georgia" panose="02040502050405020303" pitchFamily="18" charset="0"/>
              </a:rPr>
              <a:t>gelişiminin</a:t>
            </a:r>
            <a:r>
              <a:rPr lang="en-US" sz="1400" i="1" dirty="0">
                <a:latin typeface="Georgia" panose="02040502050405020303" pitchFamily="18" charset="0"/>
              </a:rPr>
              <a:t> </a:t>
            </a:r>
            <a:r>
              <a:rPr lang="en-US" sz="1400" i="1" dirty="0" err="1">
                <a:latin typeface="Georgia" panose="02040502050405020303" pitchFamily="18" charset="0"/>
              </a:rPr>
              <a:t>kurumun</a:t>
            </a:r>
            <a:r>
              <a:rPr lang="en-US" sz="1400" i="1" dirty="0">
                <a:latin typeface="Georgia" panose="02040502050405020303" pitchFamily="18" charset="0"/>
              </a:rPr>
              <a:t> </a:t>
            </a:r>
            <a:r>
              <a:rPr lang="en-US" sz="1400" i="1" dirty="0" err="1">
                <a:latin typeface="Georgia" panose="02040502050405020303" pitchFamily="18" charset="0"/>
              </a:rPr>
              <a:t>kazancına</a:t>
            </a:r>
            <a:r>
              <a:rPr lang="en-US" sz="1400" i="1" dirty="0">
                <a:latin typeface="Georgia" panose="02040502050405020303" pitchFamily="18" charset="0"/>
              </a:rPr>
              <a:t> </a:t>
            </a:r>
            <a:r>
              <a:rPr lang="en-US" sz="1400" i="1" dirty="0" err="1">
                <a:latin typeface="Georgia" panose="02040502050405020303" pitchFamily="18" charset="0"/>
              </a:rPr>
              <a:t>etkisi</a:t>
            </a:r>
            <a:r>
              <a:rPr lang="en-US" sz="1400" i="1" dirty="0">
                <a:latin typeface="Georgia" panose="02040502050405020303" pitchFamily="18" charset="0"/>
              </a:rPr>
              <a:t> </a:t>
            </a:r>
            <a:r>
              <a:rPr lang="en-US" sz="1400" i="1" dirty="0" err="1">
                <a:latin typeface="Georgia" panose="02040502050405020303" pitchFamily="18" charset="0"/>
              </a:rPr>
              <a:t>olmamaktadır</a:t>
            </a:r>
            <a:r>
              <a:rPr lang="en-US" sz="1400" i="1" dirty="0">
                <a:latin typeface="Georgia" panose="02040502050405020303" pitchFamily="18" charset="0"/>
              </a:rPr>
              <a:t>. </a:t>
            </a:r>
            <a:endParaRPr lang="tr-TR" sz="1400" i="1" dirty="0">
              <a:latin typeface="Georgia" panose="02040502050405020303" pitchFamily="18" charset="0"/>
            </a:endParaRPr>
          </a:p>
          <a:p>
            <a:pPr marL="446088" lvl="0" algn="just"/>
            <a:endParaRPr lang="tr-TR" sz="1400" i="1" dirty="0">
              <a:latin typeface="Georgia" panose="02040502050405020303" pitchFamily="18" charset="0"/>
            </a:endParaRPr>
          </a:p>
          <a:p>
            <a:pPr marL="446088" lvl="0" algn="just"/>
            <a:r>
              <a:rPr lang="en-US" sz="1400" i="1" dirty="0" err="1">
                <a:latin typeface="Georgia" panose="02040502050405020303" pitchFamily="18" charset="0"/>
              </a:rPr>
              <a:t>Şirket</a:t>
            </a:r>
            <a:r>
              <a:rPr lang="en-US" sz="1400" i="1" dirty="0">
                <a:latin typeface="Georgia" panose="02040502050405020303" pitchFamily="18" charset="0"/>
              </a:rPr>
              <a:t> </a:t>
            </a:r>
            <a:r>
              <a:rPr lang="en-US" sz="1400" i="1" dirty="0" err="1">
                <a:latin typeface="Georgia" panose="02040502050405020303" pitchFamily="18" charset="0"/>
              </a:rPr>
              <a:t>çalışanlarının</a:t>
            </a:r>
            <a:r>
              <a:rPr lang="en-US" sz="1400" i="1" dirty="0">
                <a:latin typeface="Georgia" panose="02040502050405020303" pitchFamily="18" charset="0"/>
              </a:rPr>
              <a:t> </a:t>
            </a:r>
            <a:r>
              <a:rPr lang="en-US" sz="1400" i="1" dirty="0" err="1">
                <a:latin typeface="Georgia" panose="02040502050405020303" pitchFamily="18" charset="0"/>
              </a:rPr>
              <a:t>belirli</a:t>
            </a:r>
            <a:r>
              <a:rPr lang="en-US" sz="1400" i="1" dirty="0">
                <a:latin typeface="Georgia" panose="02040502050405020303" pitchFamily="18" charset="0"/>
              </a:rPr>
              <a:t> </a:t>
            </a:r>
            <a:r>
              <a:rPr lang="en-US" sz="1400" i="1" dirty="0" err="1">
                <a:latin typeface="Georgia" panose="02040502050405020303" pitchFamily="18" charset="0"/>
              </a:rPr>
              <a:t>bir</a:t>
            </a:r>
            <a:r>
              <a:rPr lang="en-US" sz="1400" i="1" dirty="0">
                <a:latin typeface="Georgia" panose="02040502050405020303" pitchFamily="18" charset="0"/>
              </a:rPr>
              <a:t> </a:t>
            </a:r>
            <a:r>
              <a:rPr lang="en-US" sz="1400" i="1" dirty="0" err="1">
                <a:latin typeface="Georgia" panose="02040502050405020303" pitchFamily="18" charset="0"/>
              </a:rPr>
              <a:t>tıbbi</a:t>
            </a:r>
            <a:r>
              <a:rPr lang="en-US" sz="1400" i="1" dirty="0">
                <a:latin typeface="Georgia" panose="02040502050405020303" pitchFamily="18" charset="0"/>
              </a:rPr>
              <a:t> </a:t>
            </a:r>
            <a:r>
              <a:rPr lang="en-US" sz="1400" i="1" dirty="0" err="1">
                <a:latin typeface="Georgia" panose="02040502050405020303" pitchFamily="18" charset="0"/>
              </a:rPr>
              <a:t>konuda</a:t>
            </a:r>
            <a:r>
              <a:rPr lang="en-US" sz="1400" i="1" dirty="0">
                <a:latin typeface="Georgia" panose="02040502050405020303" pitchFamily="18" charset="0"/>
              </a:rPr>
              <a:t> </a:t>
            </a:r>
            <a:r>
              <a:rPr lang="en-US" sz="1400" i="1" dirty="0" err="1">
                <a:latin typeface="Georgia" panose="02040502050405020303" pitchFamily="18" charset="0"/>
              </a:rPr>
              <a:t>meslek</a:t>
            </a:r>
            <a:r>
              <a:rPr lang="en-US" sz="1400" i="1" dirty="0">
                <a:latin typeface="Georgia" panose="02040502050405020303" pitchFamily="18" charset="0"/>
              </a:rPr>
              <a:t> </a:t>
            </a:r>
            <a:r>
              <a:rPr lang="en-US" sz="1400" i="1" dirty="0" err="1">
                <a:latin typeface="Georgia" panose="02040502050405020303" pitchFamily="18" charset="0"/>
              </a:rPr>
              <a:t>mensuplarının</a:t>
            </a:r>
            <a:r>
              <a:rPr lang="en-US" sz="1400" i="1" dirty="0">
                <a:latin typeface="Georgia" panose="02040502050405020303" pitchFamily="18" charset="0"/>
              </a:rPr>
              <a:t> </a:t>
            </a:r>
            <a:r>
              <a:rPr lang="en-US" sz="1400" i="1" dirty="0" err="1">
                <a:latin typeface="Georgia" panose="02040502050405020303" pitchFamily="18" charset="0"/>
              </a:rPr>
              <a:t>bir</a:t>
            </a:r>
            <a:r>
              <a:rPr lang="en-US" sz="1400" i="1" dirty="0">
                <a:latin typeface="Georgia" panose="02040502050405020303" pitchFamily="18" charset="0"/>
              </a:rPr>
              <a:t> </a:t>
            </a:r>
            <a:r>
              <a:rPr lang="en-US" sz="1400" i="1" dirty="0" err="1">
                <a:latin typeface="Georgia" panose="02040502050405020303" pitchFamily="18" charset="0"/>
              </a:rPr>
              <a:t>araya</a:t>
            </a:r>
            <a:r>
              <a:rPr lang="en-US" sz="1400" i="1" dirty="0">
                <a:latin typeface="Georgia" panose="02040502050405020303" pitchFamily="18" charset="0"/>
              </a:rPr>
              <a:t> </a:t>
            </a:r>
            <a:r>
              <a:rPr lang="en-US" sz="1400" i="1" dirty="0" err="1">
                <a:latin typeface="Georgia" panose="02040502050405020303" pitchFamily="18" charset="0"/>
              </a:rPr>
              <a:t>gelmesiyle</a:t>
            </a:r>
            <a:r>
              <a:rPr lang="en-US" sz="1400" i="1" dirty="0">
                <a:latin typeface="Georgia" panose="02040502050405020303" pitchFamily="18" charset="0"/>
              </a:rPr>
              <a:t> </a:t>
            </a:r>
            <a:r>
              <a:rPr lang="en-US" sz="1400" i="1" dirty="0" err="1">
                <a:latin typeface="Georgia" panose="02040502050405020303" pitchFamily="18" charset="0"/>
              </a:rPr>
              <a:t>gerçekleştirilen</a:t>
            </a:r>
            <a:r>
              <a:rPr lang="en-US" sz="1400" i="1" dirty="0">
                <a:latin typeface="Georgia" panose="02040502050405020303" pitchFamily="18" charset="0"/>
              </a:rPr>
              <a:t> </a:t>
            </a:r>
            <a:r>
              <a:rPr lang="en-US" sz="1400" i="1" dirty="0" err="1">
                <a:latin typeface="Georgia" panose="02040502050405020303" pitchFamily="18" charset="0"/>
              </a:rPr>
              <a:t>bilimsel</a:t>
            </a:r>
            <a:r>
              <a:rPr lang="en-US" sz="1400" i="1" dirty="0">
                <a:latin typeface="Georgia" panose="02040502050405020303" pitchFamily="18" charset="0"/>
              </a:rPr>
              <a:t> </a:t>
            </a:r>
            <a:r>
              <a:rPr lang="en-US" sz="1400" i="1" dirty="0" err="1">
                <a:latin typeface="Georgia" panose="02040502050405020303" pitchFamily="18" charset="0"/>
              </a:rPr>
              <a:t>nitelikteki</a:t>
            </a:r>
            <a:r>
              <a:rPr lang="en-US" sz="1400" i="1" dirty="0">
                <a:latin typeface="Georgia" panose="02040502050405020303" pitchFamily="18" charset="0"/>
              </a:rPr>
              <a:t> </a:t>
            </a:r>
            <a:r>
              <a:rPr lang="en-US" sz="1400" i="1" dirty="0" err="1">
                <a:latin typeface="Georgia" panose="02040502050405020303" pitchFamily="18" charset="0"/>
              </a:rPr>
              <a:t>ulusal</a:t>
            </a:r>
            <a:r>
              <a:rPr lang="en-US" sz="1400" i="1" dirty="0">
                <a:latin typeface="Georgia" panose="02040502050405020303" pitchFamily="18" charset="0"/>
              </a:rPr>
              <a:t> </a:t>
            </a:r>
            <a:r>
              <a:rPr lang="en-US" sz="1400" i="1" dirty="0" err="1">
                <a:latin typeface="Georgia" panose="02040502050405020303" pitchFamily="18" charset="0"/>
              </a:rPr>
              <a:t>ve</a:t>
            </a:r>
            <a:r>
              <a:rPr lang="en-US" sz="1400" i="1" dirty="0">
                <a:latin typeface="Georgia" panose="02040502050405020303" pitchFamily="18" charset="0"/>
              </a:rPr>
              <a:t> </a:t>
            </a:r>
            <a:r>
              <a:rPr lang="en-US" sz="1400" i="1" dirty="0" err="1">
                <a:latin typeface="Georgia" panose="02040502050405020303" pitchFamily="18" charset="0"/>
              </a:rPr>
              <a:t>uluslararası</a:t>
            </a:r>
            <a:r>
              <a:rPr lang="en-US" sz="1400" i="1" dirty="0">
                <a:latin typeface="Georgia" panose="02040502050405020303" pitchFamily="18" charset="0"/>
              </a:rPr>
              <a:t> </a:t>
            </a:r>
            <a:r>
              <a:rPr lang="en-US" sz="1400" i="1" dirty="0" err="1">
                <a:latin typeface="Georgia" panose="02040502050405020303" pitchFamily="18" charset="0"/>
              </a:rPr>
              <a:t>kongre</a:t>
            </a:r>
            <a:r>
              <a:rPr lang="en-US" sz="1400" i="1" dirty="0">
                <a:latin typeface="Georgia" panose="02040502050405020303" pitchFamily="18" charset="0"/>
              </a:rPr>
              <a:t> </a:t>
            </a:r>
            <a:r>
              <a:rPr lang="en-US" sz="1400" i="1" dirty="0" err="1">
                <a:latin typeface="Georgia" panose="02040502050405020303" pitchFamily="18" charset="0"/>
              </a:rPr>
              <a:t>ve</a:t>
            </a:r>
            <a:r>
              <a:rPr lang="en-US" sz="1400" i="1" dirty="0">
                <a:latin typeface="Georgia" panose="02040502050405020303" pitchFamily="18" charset="0"/>
              </a:rPr>
              <a:t> </a:t>
            </a:r>
            <a:r>
              <a:rPr lang="en-US" sz="1400" i="1" dirty="0" err="1">
                <a:latin typeface="Georgia" panose="02040502050405020303" pitchFamily="18" charset="0"/>
              </a:rPr>
              <a:t>toplantılara</a:t>
            </a:r>
            <a:r>
              <a:rPr lang="en-US" sz="1400" i="1" dirty="0">
                <a:latin typeface="Georgia" panose="02040502050405020303" pitchFamily="18" charset="0"/>
              </a:rPr>
              <a:t> </a:t>
            </a:r>
            <a:r>
              <a:rPr lang="en-US" sz="1400" i="1" dirty="0" err="1">
                <a:latin typeface="Georgia" panose="02040502050405020303" pitchFamily="18" charset="0"/>
              </a:rPr>
              <a:t>katılmasının</a:t>
            </a:r>
            <a:r>
              <a:rPr lang="en-US" sz="1400" i="1" dirty="0">
                <a:latin typeface="Georgia" panose="02040502050405020303" pitchFamily="18" charset="0"/>
              </a:rPr>
              <a:t> </a:t>
            </a:r>
            <a:r>
              <a:rPr lang="en-US" sz="1400" i="1" dirty="0" err="1">
                <a:latin typeface="Georgia" panose="02040502050405020303" pitchFamily="18" charset="0"/>
              </a:rPr>
              <a:t>ve</a:t>
            </a:r>
            <a:r>
              <a:rPr lang="en-US" sz="1400" i="1" dirty="0">
                <a:latin typeface="Georgia" panose="02040502050405020303" pitchFamily="18" charset="0"/>
              </a:rPr>
              <a:t> </a:t>
            </a:r>
            <a:r>
              <a:rPr lang="en-US" sz="1400" i="1" dirty="0" err="1">
                <a:latin typeface="Georgia" panose="02040502050405020303" pitchFamily="18" charset="0"/>
              </a:rPr>
              <a:t>mükellef</a:t>
            </a:r>
            <a:r>
              <a:rPr lang="en-US" sz="1400" i="1" dirty="0">
                <a:latin typeface="Georgia" panose="02040502050405020303" pitchFamily="18" charset="0"/>
              </a:rPr>
              <a:t> </a:t>
            </a:r>
            <a:r>
              <a:rPr lang="en-US" sz="1400" i="1" dirty="0" err="1">
                <a:latin typeface="Georgia" panose="02040502050405020303" pitchFamily="18" charset="0"/>
              </a:rPr>
              <a:t>kurumun</a:t>
            </a:r>
            <a:r>
              <a:rPr lang="en-US" sz="1400" i="1" dirty="0">
                <a:latin typeface="Georgia" panose="02040502050405020303" pitchFamily="18" charset="0"/>
              </a:rPr>
              <a:t> </a:t>
            </a:r>
            <a:r>
              <a:rPr lang="en-US" sz="1400" i="1" dirty="0" err="1">
                <a:latin typeface="Georgia" panose="02040502050405020303" pitchFamily="18" charset="0"/>
              </a:rPr>
              <a:t>ifadesinde</a:t>
            </a:r>
            <a:r>
              <a:rPr lang="en-US" sz="1400" i="1" dirty="0">
                <a:latin typeface="Georgia" panose="02040502050405020303" pitchFamily="18" charset="0"/>
              </a:rPr>
              <a:t> </a:t>
            </a:r>
            <a:r>
              <a:rPr lang="en-US" sz="1400" i="1" dirty="0" err="1">
                <a:latin typeface="Georgia" panose="02040502050405020303" pitchFamily="18" charset="0"/>
              </a:rPr>
              <a:t>belirttiği</a:t>
            </a:r>
            <a:r>
              <a:rPr lang="en-US" sz="1400" i="1" dirty="0">
                <a:latin typeface="Georgia" panose="02040502050405020303" pitchFamily="18" charset="0"/>
              </a:rPr>
              <a:t> </a:t>
            </a:r>
            <a:r>
              <a:rPr lang="en-US" sz="1400" i="1" dirty="0" err="1">
                <a:latin typeface="Georgia" panose="02040502050405020303" pitchFamily="18" charset="0"/>
              </a:rPr>
              <a:t>kongre</a:t>
            </a:r>
            <a:r>
              <a:rPr lang="en-US" sz="1400" i="1" dirty="0">
                <a:latin typeface="Georgia" panose="02040502050405020303" pitchFamily="18" charset="0"/>
              </a:rPr>
              <a:t> </a:t>
            </a:r>
            <a:r>
              <a:rPr lang="en-US" sz="1400" i="1" dirty="0" err="1">
                <a:latin typeface="Georgia" panose="02040502050405020303" pitchFamily="18" charset="0"/>
              </a:rPr>
              <a:t>giderlerinin</a:t>
            </a:r>
            <a:r>
              <a:rPr lang="en-US" sz="1400" i="1" dirty="0">
                <a:latin typeface="Georgia" panose="02040502050405020303" pitchFamily="18" charset="0"/>
              </a:rPr>
              <a:t> </a:t>
            </a:r>
            <a:r>
              <a:rPr lang="en-US" sz="1400" i="1" dirty="0" err="1">
                <a:latin typeface="Georgia" panose="02040502050405020303" pitchFamily="18" charset="0"/>
              </a:rPr>
              <a:t>ilaç</a:t>
            </a:r>
            <a:r>
              <a:rPr lang="en-US" sz="1400" i="1" dirty="0">
                <a:latin typeface="Georgia" panose="02040502050405020303" pitchFamily="18" charset="0"/>
              </a:rPr>
              <a:t> </a:t>
            </a:r>
            <a:r>
              <a:rPr lang="en-US" sz="1400" i="1" dirty="0" err="1">
                <a:latin typeface="Georgia" panose="02040502050405020303" pitchFamily="18" charset="0"/>
              </a:rPr>
              <a:t>satışı</a:t>
            </a:r>
            <a:r>
              <a:rPr lang="en-US" sz="1400" i="1" dirty="0">
                <a:latin typeface="Georgia" panose="02040502050405020303" pitchFamily="18" charset="0"/>
              </a:rPr>
              <a:t> </a:t>
            </a:r>
            <a:r>
              <a:rPr lang="en-US" sz="1400" i="1" dirty="0" err="1">
                <a:latin typeface="Georgia" panose="02040502050405020303" pitchFamily="18" charset="0"/>
              </a:rPr>
              <a:t>ile</a:t>
            </a:r>
            <a:r>
              <a:rPr lang="en-US" sz="1400" i="1" dirty="0">
                <a:latin typeface="Georgia" panose="02040502050405020303" pitchFamily="18" charset="0"/>
              </a:rPr>
              <a:t> </a:t>
            </a:r>
            <a:r>
              <a:rPr lang="en-US" sz="1400" i="1" dirty="0" err="1">
                <a:latin typeface="Georgia" panose="02040502050405020303" pitchFamily="18" charset="0"/>
              </a:rPr>
              <a:t>doğrudan</a:t>
            </a:r>
            <a:r>
              <a:rPr lang="en-US" sz="1400" i="1" dirty="0">
                <a:latin typeface="Georgia" panose="02040502050405020303" pitchFamily="18" charset="0"/>
              </a:rPr>
              <a:t> </a:t>
            </a:r>
            <a:r>
              <a:rPr lang="en-US" sz="1400" i="1" dirty="0" err="1">
                <a:latin typeface="Georgia" panose="02040502050405020303" pitchFamily="18" charset="0"/>
              </a:rPr>
              <a:t>ilişkilendirilmesi</a:t>
            </a:r>
            <a:r>
              <a:rPr lang="en-US" sz="1400" i="1" dirty="0">
                <a:latin typeface="Georgia" panose="02040502050405020303" pitchFamily="18" charset="0"/>
              </a:rPr>
              <a:t> </a:t>
            </a:r>
            <a:r>
              <a:rPr lang="en-US" sz="1400" i="1" dirty="0" err="1">
                <a:latin typeface="Georgia" panose="02040502050405020303" pitchFamily="18" charset="0"/>
              </a:rPr>
              <a:t>mümkün</a:t>
            </a:r>
            <a:r>
              <a:rPr lang="en-US" sz="1400" i="1" dirty="0">
                <a:latin typeface="Georgia" panose="02040502050405020303" pitchFamily="18" charset="0"/>
              </a:rPr>
              <a:t> </a:t>
            </a:r>
            <a:r>
              <a:rPr lang="en-US" sz="1400" i="1" dirty="0" err="1">
                <a:latin typeface="Georgia" panose="02040502050405020303" pitchFamily="18" charset="0"/>
              </a:rPr>
              <a:t>bulunmamaktadır</a:t>
            </a:r>
            <a:r>
              <a:rPr lang="en-US" sz="1400" i="1" dirty="0">
                <a:latin typeface="Georgia" panose="02040502050405020303" pitchFamily="18" charset="0"/>
              </a:rPr>
              <a:t>. </a:t>
            </a:r>
            <a:endParaRPr lang="tr-TR" sz="1400" i="1" dirty="0">
              <a:latin typeface="Georgia" panose="02040502050405020303" pitchFamily="18" charset="0"/>
            </a:endParaRPr>
          </a:p>
          <a:p>
            <a:pPr marL="446088" lvl="0" algn="just"/>
            <a:endParaRPr kumimoji="0" lang="tr-TR" sz="1400" b="0" i="1" u="none" strike="noStrike" kern="0" cap="none" spc="0" normalizeH="0" baseline="0" noProof="0" dirty="0">
              <a:ln>
                <a:noFill/>
              </a:ln>
              <a:solidFill>
                <a:srgbClr val="000000"/>
              </a:solidFill>
              <a:effectLst/>
              <a:uLnTx/>
              <a:uFillTx/>
              <a:latin typeface="Georgia" panose="02040502050405020303" pitchFamily="18" charset="0"/>
              <a:cs typeface="Arial"/>
              <a:sym typeface="Arial"/>
            </a:endParaRPr>
          </a:p>
          <a:p>
            <a:pPr marL="446088" lvl="0" algn="just"/>
            <a:endParaRPr lang="tr-TR" sz="1400" i="1" kern="0" dirty="0">
              <a:solidFill>
                <a:srgbClr val="000000"/>
              </a:solidFill>
              <a:latin typeface="Georgia" panose="02040502050405020303" pitchFamily="18" charset="0"/>
              <a:cs typeface="Arial"/>
              <a:sym typeface="Arial"/>
            </a:endParaRPr>
          </a:p>
          <a:p>
            <a:pPr marL="285750" indent="-285750" algn="just">
              <a:buFont typeface="Wingdings" panose="05000000000000000000" pitchFamily="2" charset="2"/>
              <a:buChar char="v"/>
              <a:defRPr/>
            </a:pPr>
            <a:r>
              <a:rPr lang="tr-TR" sz="1400" dirty="0">
                <a:latin typeface="Georgia" panose="02040502050405020303" pitchFamily="18" charset="0"/>
                <a:sym typeface="Arial"/>
              </a:rPr>
              <a:t>Güncel incelemelerde söz konusu yapılan giderler, gerçek bir hukuki gerekçe olmaksızın sübjektif gerekçelerle reddedilmektedir.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tr-TR" sz="1000" b="0" i="0" u="none" strike="noStrike" kern="0" cap="none" spc="0" normalizeH="0" baseline="0" noProof="0" dirty="0">
              <a:ln>
                <a:noFill/>
              </a:ln>
              <a:solidFill>
                <a:srgbClr val="000000"/>
              </a:solidFill>
              <a:effectLst/>
              <a:uLnTx/>
              <a:uFillTx/>
              <a:latin typeface="Georgia" panose="02040502050405020303" pitchFamily="18" charset="0"/>
              <a:cs typeface="Arial"/>
              <a:sym typeface="Arial"/>
            </a:endParaRPr>
          </a:p>
        </p:txBody>
      </p:sp>
      <p:pic>
        <p:nvPicPr>
          <p:cNvPr id="6" name="Picture 5">
            <a:extLst>
              <a:ext uri="{FF2B5EF4-FFF2-40B4-BE49-F238E27FC236}">
                <a16:creationId xmlns:a16="http://schemas.microsoft.com/office/drawing/2014/main" id="{3673BDB2-043E-431C-AB39-489D5F9F6B27}"/>
              </a:ext>
            </a:extLst>
          </p:cNvPr>
          <p:cNvPicPr>
            <a:picLocks noChangeAspect="1"/>
          </p:cNvPicPr>
          <p:nvPr/>
        </p:nvPicPr>
        <p:blipFill>
          <a:blip r:embed="rId2"/>
          <a:stretch>
            <a:fillRect/>
          </a:stretch>
        </p:blipFill>
        <p:spPr>
          <a:xfrm>
            <a:off x="250159" y="2692759"/>
            <a:ext cx="1038237" cy="818772"/>
          </a:xfrm>
          <a:prstGeom prst="rect">
            <a:avLst/>
          </a:prstGeom>
        </p:spPr>
      </p:pic>
    </p:spTree>
    <p:extLst>
      <p:ext uri="{BB962C8B-B14F-4D97-AF65-F5344CB8AC3E}">
        <p14:creationId xmlns:p14="http://schemas.microsoft.com/office/powerpoint/2010/main" val="602700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E0FE-50F5-4578-89C5-1EC880C330CD}"/>
              </a:ext>
            </a:extLst>
          </p:cNvPr>
          <p:cNvSpPr>
            <a:spLocks noGrp="1"/>
          </p:cNvSpPr>
          <p:nvPr>
            <p:ph type="title"/>
          </p:nvPr>
        </p:nvSpPr>
        <p:spPr>
          <a:xfrm>
            <a:off x="411691" y="726778"/>
            <a:ext cx="11368616" cy="369332"/>
          </a:xfrm>
        </p:spPr>
        <p:txBody>
          <a:bodyPr vert="horz" wrap="square" lIns="0" tIns="0" rIns="0" bIns="0" numCol="1" rtlCol="0" anchor="b" anchorCtr="0">
            <a:spAutoFit/>
          </a:bodyPr>
          <a:lstStyle/>
          <a:p>
            <a:pPr algn="just"/>
            <a:r>
              <a:rPr lang="tr-TR" sz="2400" b="1" dirty="0">
                <a:solidFill>
                  <a:srgbClr val="A32020"/>
                </a:solidFill>
              </a:rPr>
              <a:t>Geçmiş Dönem İncelemelerindeki Durum</a:t>
            </a:r>
          </a:p>
        </p:txBody>
      </p:sp>
      <p:sp>
        <p:nvSpPr>
          <p:cNvPr id="4" name="Rectangle: Rounded Corners 3">
            <a:extLst>
              <a:ext uri="{FF2B5EF4-FFF2-40B4-BE49-F238E27FC236}">
                <a16:creationId xmlns:a16="http://schemas.microsoft.com/office/drawing/2014/main" id="{B9C8BEEF-9C81-4A89-9259-FE330115F24F}"/>
              </a:ext>
            </a:extLst>
          </p:cNvPr>
          <p:cNvSpPr/>
          <p:nvPr/>
        </p:nvSpPr>
        <p:spPr>
          <a:xfrm>
            <a:off x="3304903" y="2455817"/>
            <a:ext cx="5164182" cy="274320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tr-TR" sz="1400" dirty="0" err="1"/>
          </a:p>
        </p:txBody>
      </p:sp>
      <p:sp>
        <p:nvSpPr>
          <p:cNvPr id="6" name="TextBox 5">
            <a:extLst>
              <a:ext uri="{FF2B5EF4-FFF2-40B4-BE49-F238E27FC236}">
                <a16:creationId xmlns:a16="http://schemas.microsoft.com/office/drawing/2014/main" id="{F481D8F1-D51F-433D-B122-F0691070B714}"/>
              </a:ext>
            </a:extLst>
          </p:cNvPr>
          <p:cNvSpPr txBox="1"/>
          <p:nvPr/>
        </p:nvSpPr>
        <p:spPr>
          <a:xfrm>
            <a:off x="3823062" y="2978331"/>
            <a:ext cx="4127863" cy="1508105"/>
          </a:xfrm>
          <a:prstGeom prst="rect">
            <a:avLst/>
          </a:prstGeom>
          <a:noFill/>
        </p:spPr>
        <p:txBody>
          <a:bodyPr wrap="square" lIns="0" tIns="0" rIns="0" bIns="0" numCol="1" rtlCol="0">
            <a:spAutoFit/>
          </a:bodyPr>
          <a:lstStyle/>
          <a:p>
            <a:pPr marL="285750" marR="0" lvl="0" indent="-285750" algn="just" fontAlgn="auto">
              <a:lnSpc>
                <a:spcPct val="100000"/>
              </a:lnSpc>
              <a:spcBef>
                <a:spcPts val="0"/>
              </a:spcBef>
              <a:spcAft>
                <a:spcPts val="0"/>
              </a:spcAft>
              <a:buClrTx/>
              <a:buSzTx/>
              <a:buFont typeface="Wingdings" panose="05000000000000000000" pitchFamily="2" charset="2"/>
              <a:buChar char="v"/>
              <a:tabLst/>
              <a:defRPr/>
            </a:pPr>
            <a:r>
              <a:rPr lang="tr-TR" sz="1400" dirty="0">
                <a:latin typeface="Georgia" panose="02040502050405020303" pitchFamily="18" charset="0"/>
                <a:sym typeface="Arial"/>
              </a:rPr>
              <a:t>Bir ilaç şirketi nezdinde 2015-2016 yıllarında yapılan yaygın incelemelerde, bilimsel kongrelerde yapılan masraflar eleştiri konusu yapılmış, ancak konu Merkezi Rapor Değerlendirme aşamasında çözüme kavuşmuş ve incelemeye alınan şirketlerde bu uygulamaya ilişkin herhangi bir tarhiyat yapılmamıştır. </a:t>
            </a:r>
            <a:endParaRPr lang="tr-TR" sz="1400" i="1" kern="0" dirty="0">
              <a:solidFill>
                <a:srgbClr val="000000"/>
              </a:solidFill>
              <a:latin typeface="Georgia" panose="02040502050405020303" pitchFamily="18" charset="0"/>
              <a:cs typeface="Arial"/>
              <a:sym typeface="Arial"/>
            </a:endParaRPr>
          </a:p>
        </p:txBody>
      </p:sp>
    </p:spTree>
    <p:extLst>
      <p:ext uri="{BB962C8B-B14F-4D97-AF65-F5344CB8AC3E}">
        <p14:creationId xmlns:p14="http://schemas.microsoft.com/office/powerpoint/2010/main" val="1646619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Usul İncelemelerinde Öne Çıkan Konular</a:t>
            </a:r>
          </a:p>
        </p:txBody>
      </p:sp>
      <p:sp>
        <p:nvSpPr>
          <p:cNvPr id="28" name="Rectangle 27">
            <a:extLst>
              <a:ext uri="{FF2B5EF4-FFF2-40B4-BE49-F238E27FC236}">
                <a16:creationId xmlns:a16="http://schemas.microsoft.com/office/drawing/2014/main" id="{FCFDF4E8-F192-4A36-A49D-2ABA922C0759}"/>
              </a:ext>
            </a:extLst>
          </p:cNvPr>
          <p:cNvSpPr/>
          <p:nvPr/>
        </p:nvSpPr>
        <p:spPr>
          <a:xfrm>
            <a:off x="1325823" y="1614989"/>
            <a:ext cx="9941824" cy="685800"/>
          </a:xfrm>
          <a:prstGeom prst="rect">
            <a:avLst/>
          </a:prstGeom>
          <a:solidFill>
            <a:srgbClr val="DC6900"/>
          </a:solidFill>
          <a:ln w="6350">
            <a:noFill/>
          </a:ln>
        </p:spPr>
        <p:txBody>
          <a:bodyPr vert="horz" wrap="square" lIns="80683" tIns="40341" rIns="80683" bIns="40341" rtlCol="0" anchor="ctr">
            <a:no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a:ln>
                  <a:noFill/>
                </a:ln>
                <a:solidFill>
                  <a:srgbClr val="FFFFFF"/>
                </a:solidFill>
                <a:effectLst/>
                <a:uLnTx/>
                <a:uFillTx/>
                <a:latin typeface="Georgia"/>
                <a:cs typeface="Arial"/>
                <a:sym typeface="Arial"/>
              </a:rPr>
              <a:t>Elektronik defterlerin sıhhati Vergi İncelemelerini ve sonuçlarını ciddi derecede etkilemektedir</a:t>
            </a:r>
            <a:endParaRPr kumimoji="0" lang="en-GB" sz="1600" b="1" i="0" u="none" strike="noStrike" kern="0" cap="none" spc="0" normalizeH="0" baseline="0" noProof="0" dirty="0">
              <a:ln>
                <a:noFill/>
              </a:ln>
              <a:solidFill>
                <a:srgbClr val="FFFFFF"/>
              </a:solidFill>
              <a:effectLst/>
              <a:uLnTx/>
              <a:uFillTx/>
              <a:latin typeface="Georgia"/>
              <a:cs typeface="Arial"/>
              <a:sym typeface="Arial"/>
            </a:endParaRPr>
          </a:p>
        </p:txBody>
      </p:sp>
      <p:grpSp>
        <p:nvGrpSpPr>
          <p:cNvPr id="29" name="Group 28">
            <a:extLst>
              <a:ext uri="{FF2B5EF4-FFF2-40B4-BE49-F238E27FC236}">
                <a16:creationId xmlns:a16="http://schemas.microsoft.com/office/drawing/2014/main" id="{C9DD6C3A-8FF4-411A-9BC8-F1758310101A}"/>
              </a:ext>
            </a:extLst>
          </p:cNvPr>
          <p:cNvGrpSpPr/>
          <p:nvPr/>
        </p:nvGrpSpPr>
        <p:grpSpPr>
          <a:xfrm>
            <a:off x="1316354" y="2427510"/>
            <a:ext cx="4235196" cy="722312"/>
            <a:chOff x="2352681" y="305097"/>
            <a:chExt cx="2705090" cy="473210"/>
          </a:xfrm>
        </p:grpSpPr>
        <p:sp>
          <p:nvSpPr>
            <p:cNvPr id="30" name="Rounded Rectangle 8">
              <a:extLst>
                <a:ext uri="{FF2B5EF4-FFF2-40B4-BE49-F238E27FC236}">
                  <a16:creationId xmlns:a16="http://schemas.microsoft.com/office/drawing/2014/main" id="{996A2648-E464-4CE9-9A3A-C60077211BCA}"/>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31" name="Rounded Rectangle 4">
              <a:extLst>
                <a:ext uri="{FF2B5EF4-FFF2-40B4-BE49-F238E27FC236}">
                  <a16:creationId xmlns:a16="http://schemas.microsoft.com/office/drawing/2014/main" id="{2EAB14CC-B957-4CAD-A13B-FBA6EF48B72F}"/>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ERP sistemindeki kayıtlar </a:t>
              </a:r>
              <a:b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b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e-</a:t>
              </a:r>
              <a:r>
                <a:rPr kumimoji="0" lang="tr-TR" sz="1400" b="0" i="0" u="none" strike="noStrike" kern="0" cap="none" spc="0" normalizeH="0" baseline="0" noProof="0" dirty="0" err="1">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Defter’e</a:t>
              </a: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 hatasız ve tam aktarılıyor mu?</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grpSp>
        <p:nvGrpSpPr>
          <p:cNvPr id="32" name="Group 31">
            <a:extLst>
              <a:ext uri="{FF2B5EF4-FFF2-40B4-BE49-F238E27FC236}">
                <a16:creationId xmlns:a16="http://schemas.microsoft.com/office/drawing/2014/main" id="{56CD3E54-8437-4FD0-89EC-5B4481A14025}"/>
              </a:ext>
            </a:extLst>
          </p:cNvPr>
          <p:cNvGrpSpPr/>
          <p:nvPr/>
        </p:nvGrpSpPr>
        <p:grpSpPr>
          <a:xfrm>
            <a:off x="1289635" y="3265710"/>
            <a:ext cx="4261915" cy="722312"/>
            <a:chOff x="2352681" y="305097"/>
            <a:chExt cx="2705090" cy="473210"/>
          </a:xfrm>
        </p:grpSpPr>
        <p:sp>
          <p:nvSpPr>
            <p:cNvPr id="33" name="Rounded Rectangle 8">
              <a:extLst>
                <a:ext uri="{FF2B5EF4-FFF2-40B4-BE49-F238E27FC236}">
                  <a16:creationId xmlns:a16="http://schemas.microsoft.com/office/drawing/2014/main" id="{CE2C95CE-8E3E-4938-A221-964F8CDD0EC2}"/>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34" name="Rounded Rectangle 4">
              <a:extLst>
                <a:ext uri="{FF2B5EF4-FFF2-40B4-BE49-F238E27FC236}">
                  <a16:creationId xmlns:a16="http://schemas.microsoft.com/office/drawing/2014/main" id="{F87070F0-03AA-4B0B-A41B-6B53E78FEBC1}"/>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693" eaLnBrk="1" fontAlgn="auto" latinLnBrk="0" hangingPunct="1">
                <a:lnSpc>
                  <a:spcPct val="90000"/>
                </a:lnSpc>
                <a:spcBef>
                  <a:spcPct val="0"/>
                </a:spcBef>
                <a:spcAft>
                  <a:spcPct val="3500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e-</a:t>
              </a:r>
              <a:r>
                <a:rPr kumimoji="0" lang="tr-TR" sz="1400" b="0" i="0" u="none" strike="noStrike" kern="0" cap="none" spc="0" normalizeH="0" baseline="0" noProof="0" dirty="0" err="1">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Defter’de</a:t>
              </a: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 yer alan kayıtlar beyannameler ile uyumlu mu?</a:t>
              </a:r>
              <a:endParaRPr kumimoji="0" lang="en-US" sz="1400" b="0" i="0" u="none" strike="noStrike" kern="0" cap="none" spc="0" normalizeH="0" baseline="0" noProof="0" dirty="0">
                <a:ln>
                  <a:noFill/>
                </a:ln>
                <a:solidFill>
                  <a:srgbClr val="000000"/>
                </a:solidFill>
                <a:effectLst/>
                <a:uLnTx/>
                <a:uFillTx/>
                <a:latin typeface="Georgia"/>
                <a:ea typeface="+mn-ea"/>
                <a:cs typeface="+mn-cs"/>
                <a:sym typeface="Arial"/>
              </a:endParaRPr>
            </a:p>
          </p:txBody>
        </p:sp>
      </p:grpSp>
      <p:grpSp>
        <p:nvGrpSpPr>
          <p:cNvPr id="35" name="Group 34">
            <a:extLst>
              <a:ext uri="{FF2B5EF4-FFF2-40B4-BE49-F238E27FC236}">
                <a16:creationId xmlns:a16="http://schemas.microsoft.com/office/drawing/2014/main" id="{9401D345-5B34-4BBF-BDA8-4870055547A7}"/>
              </a:ext>
            </a:extLst>
          </p:cNvPr>
          <p:cNvGrpSpPr/>
          <p:nvPr/>
        </p:nvGrpSpPr>
        <p:grpSpPr>
          <a:xfrm>
            <a:off x="1289635" y="4103910"/>
            <a:ext cx="4261915" cy="722312"/>
            <a:chOff x="2352681" y="305097"/>
            <a:chExt cx="2705090" cy="473210"/>
          </a:xfrm>
        </p:grpSpPr>
        <p:sp>
          <p:nvSpPr>
            <p:cNvPr id="36" name="Rounded Rectangle 8">
              <a:extLst>
                <a:ext uri="{FF2B5EF4-FFF2-40B4-BE49-F238E27FC236}">
                  <a16:creationId xmlns:a16="http://schemas.microsoft.com/office/drawing/2014/main" id="{97BA234E-1EC7-461A-8EAD-F3E6CB5D9A29}"/>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37" name="Rounded Rectangle 4">
              <a:extLst>
                <a:ext uri="{FF2B5EF4-FFF2-40B4-BE49-F238E27FC236}">
                  <a16:creationId xmlns:a16="http://schemas.microsoft.com/office/drawing/2014/main" id="{3DF482DC-0597-48B0-9E5E-A942966B4165}"/>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e-Defter mevzuatta belirtilen şema ve </a:t>
              </a:r>
              <a:r>
                <a:rPr kumimoji="0" lang="tr-TR" sz="1400" b="0" i="0" u="none" strike="noStrike" kern="0" cap="none" spc="0" normalizeH="0" baseline="0" noProof="0" dirty="0" err="1">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şematron</a:t>
              </a: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 kurallarına uygun mu?</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grpSp>
        <p:nvGrpSpPr>
          <p:cNvPr id="38" name="Group 37">
            <a:extLst>
              <a:ext uri="{FF2B5EF4-FFF2-40B4-BE49-F238E27FC236}">
                <a16:creationId xmlns:a16="http://schemas.microsoft.com/office/drawing/2014/main" id="{321211D2-9073-449A-81DD-731BB6B44223}"/>
              </a:ext>
            </a:extLst>
          </p:cNvPr>
          <p:cNvGrpSpPr/>
          <p:nvPr/>
        </p:nvGrpSpPr>
        <p:grpSpPr>
          <a:xfrm>
            <a:off x="1280164" y="4942110"/>
            <a:ext cx="4261915" cy="722312"/>
            <a:chOff x="2352681" y="305097"/>
            <a:chExt cx="2705090" cy="473210"/>
          </a:xfrm>
        </p:grpSpPr>
        <p:sp>
          <p:nvSpPr>
            <p:cNvPr id="39" name="Rounded Rectangle 8">
              <a:extLst>
                <a:ext uri="{FF2B5EF4-FFF2-40B4-BE49-F238E27FC236}">
                  <a16:creationId xmlns:a16="http://schemas.microsoft.com/office/drawing/2014/main" id="{121D9039-05FE-474B-AEFF-7099B2D2B02B}"/>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40" name="Rounded Rectangle 4">
              <a:extLst>
                <a:ext uri="{FF2B5EF4-FFF2-40B4-BE49-F238E27FC236}">
                  <a16:creationId xmlns:a16="http://schemas.microsoft.com/office/drawing/2014/main" id="{676DB15E-9038-4FA6-9617-87F5B0810BBA}"/>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XML e-</a:t>
              </a:r>
              <a:r>
                <a:rPr kumimoji="0" lang="tr-TR" sz="1400" b="0" i="0" u="none" strike="noStrike" kern="0" cap="none" spc="0" normalizeH="0" baseline="0" noProof="0" dirty="0" err="1">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Defter’i</a:t>
              </a: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 Excel’e dönüştürmenin bir yolu var mıdır?</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grpSp>
        <p:nvGrpSpPr>
          <p:cNvPr id="41" name="Group 40">
            <a:extLst>
              <a:ext uri="{FF2B5EF4-FFF2-40B4-BE49-F238E27FC236}">
                <a16:creationId xmlns:a16="http://schemas.microsoft.com/office/drawing/2014/main" id="{2D7D02E8-88FE-4DF3-A68E-BEC6924CDE2A}"/>
              </a:ext>
            </a:extLst>
          </p:cNvPr>
          <p:cNvGrpSpPr/>
          <p:nvPr/>
        </p:nvGrpSpPr>
        <p:grpSpPr>
          <a:xfrm>
            <a:off x="1289635" y="5780310"/>
            <a:ext cx="4261915" cy="722312"/>
            <a:chOff x="2352681" y="305097"/>
            <a:chExt cx="2705090" cy="473210"/>
          </a:xfrm>
        </p:grpSpPr>
        <p:sp>
          <p:nvSpPr>
            <p:cNvPr id="42" name="Rounded Rectangle 8">
              <a:extLst>
                <a:ext uri="{FF2B5EF4-FFF2-40B4-BE49-F238E27FC236}">
                  <a16:creationId xmlns:a16="http://schemas.microsoft.com/office/drawing/2014/main" id="{0C297029-93AA-4DEE-8CFE-C0536AA9BF01}"/>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44" name="Rounded Rectangle 4">
              <a:extLst>
                <a:ext uri="{FF2B5EF4-FFF2-40B4-BE49-F238E27FC236}">
                  <a16:creationId xmlns:a16="http://schemas.microsoft.com/office/drawing/2014/main" id="{190F8F8C-5A03-48E0-9D82-CA140EE3305B}"/>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e-Defter sistemine yerel defterler değil yurtdışı raporlama kayıtları mı yüklendi?</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grpSp>
        <p:nvGrpSpPr>
          <p:cNvPr id="45" name="Group 44">
            <a:extLst>
              <a:ext uri="{FF2B5EF4-FFF2-40B4-BE49-F238E27FC236}">
                <a16:creationId xmlns:a16="http://schemas.microsoft.com/office/drawing/2014/main" id="{849A28DF-CFBC-4BB3-985D-88244E564E18}"/>
              </a:ext>
            </a:extLst>
          </p:cNvPr>
          <p:cNvGrpSpPr/>
          <p:nvPr/>
        </p:nvGrpSpPr>
        <p:grpSpPr>
          <a:xfrm>
            <a:off x="7103367" y="2416677"/>
            <a:ext cx="4164280" cy="722312"/>
            <a:chOff x="2352681" y="305097"/>
            <a:chExt cx="2705090" cy="473210"/>
          </a:xfrm>
        </p:grpSpPr>
        <p:sp>
          <p:nvSpPr>
            <p:cNvPr id="46" name="Rounded Rectangle 8">
              <a:extLst>
                <a:ext uri="{FF2B5EF4-FFF2-40B4-BE49-F238E27FC236}">
                  <a16:creationId xmlns:a16="http://schemas.microsoft.com/office/drawing/2014/main" id="{C96B92AC-6B82-479C-8586-DE283C986A5D}"/>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47" name="Rounded Rectangle 4">
              <a:extLst>
                <a:ext uri="{FF2B5EF4-FFF2-40B4-BE49-F238E27FC236}">
                  <a16:creationId xmlns:a16="http://schemas.microsoft.com/office/drawing/2014/main" id="{594EF6A6-58C0-48CC-8799-51ECC0F04DDB}"/>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Berat dosyaları doğru şekilde paketlendi mi?</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grpSp>
        <p:nvGrpSpPr>
          <p:cNvPr id="48" name="Group 47">
            <a:extLst>
              <a:ext uri="{FF2B5EF4-FFF2-40B4-BE49-F238E27FC236}">
                <a16:creationId xmlns:a16="http://schemas.microsoft.com/office/drawing/2014/main" id="{01FA7BA3-C733-46DF-B29C-0D9E811FF967}"/>
              </a:ext>
            </a:extLst>
          </p:cNvPr>
          <p:cNvGrpSpPr/>
          <p:nvPr/>
        </p:nvGrpSpPr>
        <p:grpSpPr>
          <a:xfrm>
            <a:off x="7103368" y="3265710"/>
            <a:ext cx="4164280" cy="722312"/>
            <a:chOff x="2352681" y="305097"/>
            <a:chExt cx="2705090" cy="473210"/>
          </a:xfrm>
        </p:grpSpPr>
        <p:sp>
          <p:nvSpPr>
            <p:cNvPr id="49" name="Rounded Rectangle 8">
              <a:extLst>
                <a:ext uri="{FF2B5EF4-FFF2-40B4-BE49-F238E27FC236}">
                  <a16:creationId xmlns:a16="http://schemas.microsoft.com/office/drawing/2014/main" id="{928F5875-8E40-4DA4-A72C-C080D74C0454}"/>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50" name="Rounded Rectangle 4">
              <a:extLst>
                <a:ext uri="{FF2B5EF4-FFF2-40B4-BE49-F238E27FC236}">
                  <a16:creationId xmlns:a16="http://schemas.microsoft.com/office/drawing/2014/main" id="{2BBF3CD4-126C-4DB4-8C36-BE693F06AB78}"/>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e-</a:t>
              </a:r>
              <a:r>
                <a:rPr kumimoji="0" lang="tr-TR" sz="1400" b="0" i="0" u="none" strike="noStrike" kern="0" cap="none" spc="0" normalizeH="0" baseline="0" noProof="0" dirty="0" err="1">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Defter’de</a:t>
              </a: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 bulunan e-imza geçerli mi?</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grpSp>
        <p:nvGrpSpPr>
          <p:cNvPr id="51" name="Group 50">
            <a:extLst>
              <a:ext uri="{FF2B5EF4-FFF2-40B4-BE49-F238E27FC236}">
                <a16:creationId xmlns:a16="http://schemas.microsoft.com/office/drawing/2014/main" id="{668FBEBA-A431-459E-8567-34FACED3385E}"/>
              </a:ext>
            </a:extLst>
          </p:cNvPr>
          <p:cNvGrpSpPr/>
          <p:nvPr/>
        </p:nvGrpSpPr>
        <p:grpSpPr>
          <a:xfrm>
            <a:off x="7103368" y="4103910"/>
            <a:ext cx="4164280" cy="722312"/>
            <a:chOff x="2352681" y="305097"/>
            <a:chExt cx="2705090" cy="473210"/>
          </a:xfrm>
        </p:grpSpPr>
        <p:sp>
          <p:nvSpPr>
            <p:cNvPr id="52" name="Rounded Rectangle 8">
              <a:extLst>
                <a:ext uri="{FF2B5EF4-FFF2-40B4-BE49-F238E27FC236}">
                  <a16:creationId xmlns:a16="http://schemas.microsoft.com/office/drawing/2014/main" id="{7CEA458E-DD53-44BB-95D7-31107A29D9E8}"/>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53" name="Rounded Rectangle 4">
              <a:extLst>
                <a:ext uri="{FF2B5EF4-FFF2-40B4-BE49-F238E27FC236}">
                  <a16:creationId xmlns:a16="http://schemas.microsoft.com/office/drawing/2014/main" id="{A805710E-5E8A-4662-9B94-26EF715B272A}"/>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Mali </a:t>
              </a:r>
              <a:r>
                <a:rPr kumimoji="0" lang="tr-TR" sz="1400" b="0" i="0" u="none" strike="noStrike" kern="0" cap="none" spc="0" normalizeH="0" baseline="0" noProof="0" dirty="0" err="1">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Mühür’ün</a:t>
              </a: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 süresi var mı?</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grpSp>
        <p:nvGrpSpPr>
          <p:cNvPr id="54" name="Group 53">
            <a:extLst>
              <a:ext uri="{FF2B5EF4-FFF2-40B4-BE49-F238E27FC236}">
                <a16:creationId xmlns:a16="http://schemas.microsoft.com/office/drawing/2014/main" id="{29017AAD-4D82-467C-BB3F-AFB1FFCDE5FD}"/>
              </a:ext>
            </a:extLst>
          </p:cNvPr>
          <p:cNvGrpSpPr/>
          <p:nvPr/>
        </p:nvGrpSpPr>
        <p:grpSpPr>
          <a:xfrm>
            <a:off x="7093898" y="4942110"/>
            <a:ext cx="4164280" cy="722312"/>
            <a:chOff x="2352681" y="305097"/>
            <a:chExt cx="2705090" cy="473210"/>
          </a:xfrm>
        </p:grpSpPr>
        <p:sp>
          <p:nvSpPr>
            <p:cNvPr id="55" name="Rounded Rectangle 8">
              <a:extLst>
                <a:ext uri="{FF2B5EF4-FFF2-40B4-BE49-F238E27FC236}">
                  <a16:creationId xmlns:a16="http://schemas.microsoft.com/office/drawing/2014/main" id="{BFA7D7FE-CC37-4256-A71A-EA57EB47C78F}"/>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56" name="Rounded Rectangle 4">
              <a:extLst>
                <a:ext uri="{FF2B5EF4-FFF2-40B4-BE49-F238E27FC236}">
                  <a16:creationId xmlns:a16="http://schemas.microsoft.com/office/drawing/2014/main" id="{37B61B6F-0882-4149-AF1D-6BCE05746A1B}"/>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Yasal kayıt süresinden sonra atılan kayıt var mıdır?</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grpSp>
        <p:nvGrpSpPr>
          <p:cNvPr id="57" name="Group 56">
            <a:extLst>
              <a:ext uri="{FF2B5EF4-FFF2-40B4-BE49-F238E27FC236}">
                <a16:creationId xmlns:a16="http://schemas.microsoft.com/office/drawing/2014/main" id="{A9469960-08CD-4C5B-87C6-809CEF30F369}"/>
              </a:ext>
            </a:extLst>
          </p:cNvPr>
          <p:cNvGrpSpPr/>
          <p:nvPr/>
        </p:nvGrpSpPr>
        <p:grpSpPr>
          <a:xfrm>
            <a:off x="7103368" y="5780310"/>
            <a:ext cx="4164280" cy="722312"/>
            <a:chOff x="2352681" y="305097"/>
            <a:chExt cx="2705090" cy="473210"/>
          </a:xfrm>
        </p:grpSpPr>
        <p:sp>
          <p:nvSpPr>
            <p:cNvPr id="58" name="Rounded Rectangle 8">
              <a:extLst>
                <a:ext uri="{FF2B5EF4-FFF2-40B4-BE49-F238E27FC236}">
                  <a16:creationId xmlns:a16="http://schemas.microsoft.com/office/drawing/2014/main" id="{06D8FDD8-DB5A-4173-A206-1BF60434E01D}"/>
                </a:ext>
              </a:extLst>
            </p:cNvPr>
            <p:cNvSpPr/>
            <p:nvPr/>
          </p:nvSpPr>
          <p:spPr>
            <a:xfrm>
              <a:off x="2352681" y="305097"/>
              <a:ext cx="2705090" cy="473210"/>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59" name="Rounded Rectangle 4">
              <a:extLst>
                <a:ext uri="{FF2B5EF4-FFF2-40B4-BE49-F238E27FC236}">
                  <a16:creationId xmlns:a16="http://schemas.microsoft.com/office/drawing/2014/main" id="{236E4C8E-83BD-4CB9-8C00-A72C3DA6ADCA}"/>
                </a:ext>
              </a:extLst>
            </p:cNvPr>
            <p:cNvSpPr/>
            <p:nvPr/>
          </p:nvSpPr>
          <p:spPr>
            <a:xfrm>
              <a:off x="2398307" y="355018"/>
              <a:ext cx="2633018" cy="39888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tr-TR"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rPr>
                <a:t>e-Defter parçalarında yer alan kayıt numaraları birbirini takip ediyor mu?</a:t>
              </a:r>
              <a:endParaRPr kumimoji="0" lang="en-US" sz="1400" b="0" i="0" u="none" strike="noStrike" kern="0" cap="none" spc="0" normalizeH="0" baseline="0" noProof="0" dirty="0">
                <a:ln>
                  <a:noFill/>
                </a:ln>
                <a:solidFill>
                  <a:srgbClr val="000000"/>
                </a:solidFill>
                <a:effectLst/>
                <a:uLnTx/>
                <a:uFillTx/>
                <a:latin typeface="Georgia"/>
                <a:ea typeface="Roboto Light" panose="02000000000000000000" pitchFamily="2" charset="0"/>
                <a:cs typeface="Roboto Light" panose="02000000000000000000" pitchFamily="2" charset="0"/>
                <a:sym typeface="Arial"/>
              </a:endParaRPr>
            </a:p>
          </p:txBody>
        </p:sp>
      </p:grpSp>
      <p:pic>
        <p:nvPicPr>
          <p:cNvPr id="60" name="Picture 2" descr="Question free vector icons designed by Freepik in 2020 | Free icons, Vector  icon design, Question icon">
            <a:extLst>
              <a:ext uri="{FF2B5EF4-FFF2-40B4-BE49-F238E27FC236}">
                <a16:creationId xmlns:a16="http://schemas.microsoft.com/office/drawing/2014/main" id="{315C6C85-B8C8-4F8B-82E0-417A13BF29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75963" y="3341912"/>
            <a:ext cx="1066800" cy="1261495"/>
          </a:xfrm>
          <a:prstGeom prst="rect">
            <a:avLst/>
          </a:prstGeom>
          <a:solidFill>
            <a:srgbClr val="081B39">
              <a:alpha val="0"/>
            </a:srgbClr>
          </a:solidFill>
        </p:spPr>
      </p:pic>
    </p:spTree>
    <p:extLst>
      <p:ext uri="{BB962C8B-B14F-4D97-AF65-F5344CB8AC3E}">
        <p14:creationId xmlns:p14="http://schemas.microsoft.com/office/powerpoint/2010/main" val="2901194828"/>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KDV İncelemelerinde Öne Çıkan Konular</a:t>
            </a:r>
          </a:p>
        </p:txBody>
      </p:sp>
      <p:sp>
        <p:nvSpPr>
          <p:cNvPr id="61" name="Rectangle 60">
            <a:extLst>
              <a:ext uri="{FF2B5EF4-FFF2-40B4-BE49-F238E27FC236}">
                <a16:creationId xmlns:a16="http://schemas.microsoft.com/office/drawing/2014/main" id="{13067037-90CD-43F1-9CD5-0BB564FCC343}"/>
              </a:ext>
            </a:extLst>
          </p:cNvPr>
          <p:cNvSpPr/>
          <p:nvPr/>
        </p:nvSpPr>
        <p:spPr>
          <a:xfrm>
            <a:off x="567490" y="1494219"/>
            <a:ext cx="2577934" cy="453709"/>
          </a:xfrm>
          <a:prstGeom prst="rect">
            <a:avLst/>
          </a:prstGeom>
          <a:solidFill>
            <a:schemeClr val="accent1"/>
          </a:solidFill>
          <a:ln w="6350">
            <a:noFill/>
          </a:ln>
        </p:spPr>
        <p:txBody>
          <a:bodyPr vert="horz" wrap="square" lIns="80683" tIns="40341" rIns="80683" bIns="40341" rtlCol="0" anchor="ctr">
            <a:noAutofit/>
          </a:bodyPr>
          <a:lstStyle/>
          <a:p>
            <a:pPr algn="ctr" defTabSz="1219170"/>
            <a:r>
              <a:rPr lang="tr-TR" sz="1300" b="1" dirty="0">
                <a:solidFill>
                  <a:srgbClr val="FFFFFF"/>
                </a:solidFill>
                <a:latin typeface="Georgia"/>
              </a:rPr>
              <a:t>Oran ve Tutar İncelemeleri</a:t>
            </a:r>
            <a:endParaRPr lang="en-GB" sz="1300" b="1" dirty="0">
              <a:solidFill>
                <a:srgbClr val="FFFFFF"/>
              </a:solidFill>
              <a:latin typeface="Georgia"/>
            </a:endParaRPr>
          </a:p>
        </p:txBody>
      </p:sp>
      <p:sp>
        <p:nvSpPr>
          <p:cNvPr id="62" name="Rectangle 61">
            <a:extLst>
              <a:ext uri="{FF2B5EF4-FFF2-40B4-BE49-F238E27FC236}">
                <a16:creationId xmlns:a16="http://schemas.microsoft.com/office/drawing/2014/main" id="{DBDA7955-1B14-4CAE-934A-2E429CEF26F0}"/>
              </a:ext>
            </a:extLst>
          </p:cNvPr>
          <p:cNvSpPr/>
          <p:nvPr/>
        </p:nvSpPr>
        <p:spPr>
          <a:xfrm>
            <a:off x="542249" y="4783153"/>
            <a:ext cx="2581952" cy="453709"/>
          </a:xfrm>
          <a:prstGeom prst="rect">
            <a:avLst/>
          </a:prstGeom>
          <a:solidFill>
            <a:schemeClr val="accent1"/>
          </a:solidFill>
          <a:ln w="6350">
            <a:noFill/>
          </a:ln>
        </p:spPr>
        <p:txBody>
          <a:bodyPr vert="horz" wrap="square" lIns="80683" tIns="40341" rIns="80683" bIns="40341" rtlCol="0" anchor="ctr">
            <a:noAutofit/>
          </a:bodyPr>
          <a:lstStyle/>
          <a:p>
            <a:pPr algn="ctr" defTabSz="1219170"/>
            <a:r>
              <a:rPr lang="tr-TR" sz="1300" b="1" dirty="0">
                <a:solidFill>
                  <a:srgbClr val="FFFFFF"/>
                </a:solidFill>
                <a:latin typeface="Georgia"/>
              </a:rPr>
              <a:t>Serbest Bölgelerde KDV Uygulamaları</a:t>
            </a:r>
            <a:endParaRPr lang="en-GB" sz="1300" b="1" dirty="0">
              <a:solidFill>
                <a:srgbClr val="FFFFFF"/>
              </a:solidFill>
              <a:latin typeface="Georgia"/>
            </a:endParaRPr>
          </a:p>
        </p:txBody>
      </p:sp>
      <p:grpSp>
        <p:nvGrpSpPr>
          <p:cNvPr id="63" name="Group 62">
            <a:extLst>
              <a:ext uri="{FF2B5EF4-FFF2-40B4-BE49-F238E27FC236}">
                <a16:creationId xmlns:a16="http://schemas.microsoft.com/office/drawing/2014/main" id="{9DFD0E9F-DBEB-45F8-8FAE-86DB7CE640ED}"/>
              </a:ext>
            </a:extLst>
          </p:cNvPr>
          <p:cNvGrpSpPr/>
          <p:nvPr/>
        </p:nvGrpSpPr>
        <p:grpSpPr>
          <a:xfrm>
            <a:off x="542249" y="2887827"/>
            <a:ext cx="2581951" cy="666002"/>
            <a:chOff x="2352681" y="313563"/>
            <a:chExt cx="2705090" cy="544286"/>
          </a:xfrm>
        </p:grpSpPr>
        <p:sp>
          <p:nvSpPr>
            <p:cNvPr id="64" name="Rounded Rectangle 11">
              <a:extLst>
                <a:ext uri="{FF2B5EF4-FFF2-40B4-BE49-F238E27FC236}">
                  <a16:creationId xmlns:a16="http://schemas.microsoft.com/office/drawing/2014/main" id="{9D11AADE-B326-4B9A-95D6-EF96864C44E9}"/>
                </a:ext>
              </a:extLst>
            </p:cNvPr>
            <p:cNvSpPr/>
            <p:nvPr/>
          </p:nvSpPr>
          <p:spPr>
            <a:xfrm>
              <a:off x="2352681" y="313563"/>
              <a:ext cx="2705090" cy="544286"/>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defTabSz="829713">
                <a:lnSpc>
                  <a:spcPct val="90000"/>
                </a:lnSpc>
                <a:spcBef>
                  <a:spcPct val="0"/>
                </a:spcBef>
                <a:spcAft>
                  <a:spcPct val="35000"/>
                </a:spcAft>
              </a:pPr>
              <a:r>
                <a:rPr lang="tr-TR" sz="1300" dirty="0">
                  <a:solidFill>
                    <a:srgbClr val="000000">
                      <a:hueOff val="0"/>
                      <a:satOff val="0"/>
                      <a:lumOff val="0"/>
                      <a:alphaOff val="0"/>
                    </a:srgbClr>
                  </a:solidFill>
                  <a:latin typeface="Georgia"/>
                </a:rPr>
                <a:t>KDV tutarı fatura üzerinde doğru gösterilmiş mi?)</a:t>
              </a:r>
              <a:endParaRPr lang="en-US" sz="1300" dirty="0">
                <a:solidFill>
                  <a:srgbClr val="000000">
                    <a:hueOff val="0"/>
                    <a:satOff val="0"/>
                    <a:lumOff val="0"/>
                    <a:alphaOff val="0"/>
                  </a:srgbClr>
                </a:solidFill>
                <a:latin typeface="Georgia"/>
              </a:endParaRPr>
            </a:p>
          </p:txBody>
        </p:sp>
        <p:sp>
          <p:nvSpPr>
            <p:cNvPr id="65" name="Rounded Rectangle 4">
              <a:extLst>
                <a:ext uri="{FF2B5EF4-FFF2-40B4-BE49-F238E27FC236}">
                  <a16:creationId xmlns:a16="http://schemas.microsoft.com/office/drawing/2014/main" id="{E52BEF19-B8DC-4C56-B3E1-1CB586AA81FC}"/>
                </a:ext>
              </a:extLst>
            </p:cNvPr>
            <p:cNvSpPr/>
            <p:nvPr/>
          </p:nvSpPr>
          <p:spPr>
            <a:xfrm>
              <a:off x="2379126" y="331542"/>
              <a:ext cx="2652200"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pPr>
              <a:endParaRPr lang="en-US" sz="1300" dirty="0">
                <a:solidFill>
                  <a:srgbClr val="000000">
                    <a:hueOff val="0"/>
                    <a:satOff val="0"/>
                    <a:lumOff val="0"/>
                    <a:alphaOff val="0"/>
                  </a:srgbClr>
                </a:solidFill>
                <a:latin typeface="Georgia"/>
              </a:endParaRPr>
            </a:p>
          </p:txBody>
        </p:sp>
      </p:grpSp>
      <p:grpSp>
        <p:nvGrpSpPr>
          <p:cNvPr id="66" name="Group 65">
            <a:extLst>
              <a:ext uri="{FF2B5EF4-FFF2-40B4-BE49-F238E27FC236}">
                <a16:creationId xmlns:a16="http://schemas.microsoft.com/office/drawing/2014/main" id="{389D94AA-E711-4B8B-9395-E40A8F9ECC22}"/>
              </a:ext>
            </a:extLst>
          </p:cNvPr>
          <p:cNvGrpSpPr/>
          <p:nvPr/>
        </p:nvGrpSpPr>
        <p:grpSpPr>
          <a:xfrm>
            <a:off x="533401" y="5407793"/>
            <a:ext cx="2590800" cy="596952"/>
            <a:chOff x="2285553" y="305097"/>
            <a:chExt cx="2757599" cy="541734"/>
          </a:xfrm>
        </p:grpSpPr>
        <p:sp>
          <p:nvSpPr>
            <p:cNvPr id="67" name="Rounded Rectangle 23">
              <a:extLst>
                <a:ext uri="{FF2B5EF4-FFF2-40B4-BE49-F238E27FC236}">
                  <a16:creationId xmlns:a16="http://schemas.microsoft.com/office/drawing/2014/main" id="{4543731F-F579-40DC-903B-9D7A7F4739A2}"/>
                </a:ext>
              </a:extLst>
            </p:cNvPr>
            <p:cNvSpPr/>
            <p:nvPr/>
          </p:nvSpPr>
          <p:spPr>
            <a:xfrm>
              <a:off x="2299792" y="305097"/>
              <a:ext cx="2743360" cy="541734"/>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8" name="Rounded Rectangle 4">
              <a:extLst>
                <a:ext uri="{FF2B5EF4-FFF2-40B4-BE49-F238E27FC236}">
                  <a16:creationId xmlns:a16="http://schemas.microsoft.com/office/drawing/2014/main" id="{A8E495B5-E238-4BE3-A5E2-C7693C4E2B02}"/>
                </a:ext>
              </a:extLst>
            </p:cNvPr>
            <p:cNvSpPr/>
            <p:nvPr/>
          </p:nvSpPr>
          <p:spPr>
            <a:xfrm>
              <a:off x="2285553" y="331542"/>
              <a:ext cx="2745774"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pPr>
              <a:r>
                <a:rPr lang="tr-TR" sz="1300" dirty="0">
                  <a:solidFill>
                    <a:srgbClr val="000000">
                      <a:hueOff val="0"/>
                      <a:satOff val="0"/>
                      <a:lumOff val="0"/>
                      <a:alphaOff val="0"/>
                    </a:srgbClr>
                  </a:solidFill>
                  <a:latin typeface="Georgia"/>
                </a:rPr>
                <a:t>Hizmet fiilen Serbest Bölge sınırlarında mı verildi?</a:t>
              </a:r>
              <a:endParaRPr lang="en-US" sz="1300" dirty="0">
                <a:solidFill>
                  <a:srgbClr val="000000">
                    <a:hueOff val="0"/>
                    <a:satOff val="0"/>
                    <a:lumOff val="0"/>
                    <a:alphaOff val="0"/>
                  </a:srgbClr>
                </a:solidFill>
                <a:latin typeface="Georgia"/>
              </a:endParaRPr>
            </a:p>
          </p:txBody>
        </p:sp>
      </p:grpSp>
      <p:sp>
        <p:nvSpPr>
          <p:cNvPr id="69" name="Rounded Rectangle 25">
            <a:extLst>
              <a:ext uri="{FF2B5EF4-FFF2-40B4-BE49-F238E27FC236}">
                <a16:creationId xmlns:a16="http://schemas.microsoft.com/office/drawing/2014/main" id="{DEDE49F4-0B14-4D7A-8E18-2EE2728B5CE9}"/>
              </a:ext>
            </a:extLst>
          </p:cNvPr>
          <p:cNvSpPr/>
          <p:nvPr/>
        </p:nvSpPr>
        <p:spPr>
          <a:xfrm>
            <a:off x="550657" y="2118859"/>
            <a:ext cx="2573543" cy="596952"/>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defTabSz="829713">
              <a:lnSpc>
                <a:spcPct val="90000"/>
              </a:lnSpc>
              <a:spcBef>
                <a:spcPct val="0"/>
              </a:spcBef>
              <a:spcAft>
                <a:spcPct val="35000"/>
              </a:spcAft>
            </a:pPr>
            <a:r>
              <a:rPr lang="tr-TR" sz="1300" dirty="0">
                <a:solidFill>
                  <a:srgbClr val="000000">
                    <a:hueOff val="0"/>
                    <a:satOff val="0"/>
                    <a:lumOff val="0"/>
                    <a:alphaOff val="0"/>
                  </a:srgbClr>
                </a:solidFill>
                <a:latin typeface="Georgia"/>
              </a:rPr>
              <a:t>Teslimi yapılan mal ya da hizmetin KDV Oranı doğru tespit edilmiş mi?</a:t>
            </a:r>
            <a:endParaRPr lang="en-US" sz="1300" dirty="0">
              <a:solidFill>
                <a:srgbClr val="000000">
                  <a:hueOff val="0"/>
                  <a:satOff val="0"/>
                  <a:lumOff val="0"/>
                  <a:alphaOff val="0"/>
                </a:srgbClr>
              </a:solidFill>
              <a:latin typeface="Georgia"/>
            </a:endParaRPr>
          </a:p>
        </p:txBody>
      </p:sp>
      <p:sp>
        <p:nvSpPr>
          <p:cNvPr id="70" name="Rectangle 69">
            <a:extLst>
              <a:ext uri="{FF2B5EF4-FFF2-40B4-BE49-F238E27FC236}">
                <a16:creationId xmlns:a16="http://schemas.microsoft.com/office/drawing/2014/main" id="{46FD6CA9-FED7-4074-B046-A2ECFC9F032D}"/>
              </a:ext>
            </a:extLst>
          </p:cNvPr>
          <p:cNvSpPr/>
          <p:nvPr/>
        </p:nvSpPr>
        <p:spPr>
          <a:xfrm>
            <a:off x="3386889" y="1493649"/>
            <a:ext cx="2577934" cy="448285"/>
          </a:xfrm>
          <a:prstGeom prst="rect">
            <a:avLst/>
          </a:prstGeom>
          <a:solidFill>
            <a:schemeClr val="accent1"/>
          </a:solidFill>
          <a:ln w="6350">
            <a:noFill/>
          </a:ln>
        </p:spPr>
        <p:txBody>
          <a:bodyPr vert="horz" wrap="square" lIns="80683" tIns="40341" rIns="80683" bIns="40341" rtlCol="0" anchor="ctr">
            <a:noAutofit/>
          </a:bodyPr>
          <a:lstStyle/>
          <a:p>
            <a:pPr algn="ctr" defTabSz="1219170"/>
            <a:r>
              <a:rPr lang="tr-TR" sz="1300" b="1" dirty="0">
                <a:solidFill>
                  <a:srgbClr val="FFFFFF"/>
                </a:solidFill>
                <a:latin typeface="Georgia"/>
              </a:rPr>
              <a:t>Hizmet İhracatında İstisna ve İadenin Reddi</a:t>
            </a:r>
            <a:endParaRPr lang="en-GB" sz="1300" b="1" dirty="0">
              <a:solidFill>
                <a:srgbClr val="FFFFFF"/>
              </a:solidFill>
              <a:latin typeface="Georgia"/>
            </a:endParaRPr>
          </a:p>
        </p:txBody>
      </p:sp>
      <p:sp>
        <p:nvSpPr>
          <p:cNvPr id="71" name="Rectangle 70">
            <a:extLst>
              <a:ext uri="{FF2B5EF4-FFF2-40B4-BE49-F238E27FC236}">
                <a16:creationId xmlns:a16="http://schemas.microsoft.com/office/drawing/2014/main" id="{B6E3DCAB-73F3-4DE6-9584-2F64D66DFC4A}"/>
              </a:ext>
            </a:extLst>
          </p:cNvPr>
          <p:cNvSpPr/>
          <p:nvPr/>
        </p:nvSpPr>
        <p:spPr>
          <a:xfrm>
            <a:off x="3361648" y="3980895"/>
            <a:ext cx="2581952" cy="448285"/>
          </a:xfrm>
          <a:prstGeom prst="rect">
            <a:avLst/>
          </a:prstGeom>
          <a:solidFill>
            <a:schemeClr val="accent1"/>
          </a:solidFill>
          <a:ln w="6350">
            <a:noFill/>
          </a:ln>
        </p:spPr>
        <p:txBody>
          <a:bodyPr vert="horz" wrap="square" lIns="80683" tIns="40341" rIns="80683" bIns="40341" rtlCol="0" anchor="ctr">
            <a:noAutofit/>
          </a:bodyPr>
          <a:lstStyle/>
          <a:p>
            <a:pPr algn="ctr" defTabSz="1219170"/>
            <a:r>
              <a:rPr lang="tr-TR" sz="1300" b="1" dirty="0">
                <a:solidFill>
                  <a:srgbClr val="FFFFFF"/>
                </a:solidFill>
                <a:latin typeface="Georgia"/>
              </a:rPr>
              <a:t>Kur Farklarında KDV</a:t>
            </a:r>
            <a:endParaRPr lang="en-GB" sz="1300" b="1" dirty="0">
              <a:solidFill>
                <a:srgbClr val="FFFFFF"/>
              </a:solidFill>
              <a:latin typeface="Georgia"/>
            </a:endParaRPr>
          </a:p>
        </p:txBody>
      </p:sp>
      <p:grpSp>
        <p:nvGrpSpPr>
          <p:cNvPr id="72" name="Group 71">
            <a:extLst>
              <a:ext uri="{FF2B5EF4-FFF2-40B4-BE49-F238E27FC236}">
                <a16:creationId xmlns:a16="http://schemas.microsoft.com/office/drawing/2014/main" id="{F85B38C4-3571-478C-9368-3A2E6AF7663A}"/>
              </a:ext>
            </a:extLst>
          </p:cNvPr>
          <p:cNvGrpSpPr/>
          <p:nvPr/>
        </p:nvGrpSpPr>
        <p:grpSpPr>
          <a:xfrm>
            <a:off x="3361648" y="2941928"/>
            <a:ext cx="2581951" cy="592594"/>
            <a:chOff x="2352681" y="313563"/>
            <a:chExt cx="2705090" cy="544286"/>
          </a:xfrm>
        </p:grpSpPr>
        <p:sp>
          <p:nvSpPr>
            <p:cNvPr id="73" name="Rounded Rectangle 11">
              <a:extLst>
                <a:ext uri="{FF2B5EF4-FFF2-40B4-BE49-F238E27FC236}">
                  <a16:creationId xmlns:a16="http://schemas.microsoft.com/office/drawing/2014/main" id="{BE6162A3-E27A-4E9B-BE06-46A49619781D}"/>
                </a:ext>
              </a:extLst>
            </p:cNvPr>
            <p:cNvSpPr/>
            <p:nvPr/>
          </p:nvSpPr>
          <p:spPr>
            <a:xfrm>
              <a:off x="2352681" y="313563"/>
              <a:ext cx="2705090" cy="544286"/>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defTabSz="829713">
                <a:lnSpc>
                  <a:spcPct val="90000"/>
                </a:lnSpc>
                <a:spcBef>
                  <a:spcPct val="0"/>
                </a:spcBef>
                <a:spcAft>
                  <a:spcPct val="35000"/>
                </a:spcAft>
              </a:pPr>
              <a:r>
                <a:rPr lang="tr-TR" sz="1300" dirty="0">
                  <a:solidFill>
                    <a:srgbClr val="000000">
                      <a:hueOff val="0"/>
                      <a:satOff val="0"/>
                      <a:lumOff val="0"/>
                      <a:alphaOff val="0"/>
                    </a:srgbClr>
                  </a:solidFill>
                  <a:latin typeface="Georgia"/>
                </a:rPr>
                <a:t>Belge Düzeni - Fatura yurtdışındaki alıcı adına düzenlenmiş mi?</a:t>
              </a:r>
              <a:endParaRPr lang="en-US" sz="1300" dirty="0">
                <a:solidFill>
                  <a:srgbClr val="000000">
                    <a:hueOff val="0"/>
                    <a:satOff val="0"/>
                    <a:lumOff val="0"/>
                    <a:alphaOff val="0"/>
                  </a:srgbClr>
                </a:solidFill>
                <a:latin typeface="Georgia"/>
              </a:endParaRPr>
            </a:p>
          </p:txBody>
        </p:sp>
        <p:sp>
          <p:nvSpPr>
            <p:cNvPr id="74" name="Rounded Rectangle 4">
              <a:extLst>
                <a:ext uri="{FF2B5EF4-FFF2-40B4-BE49-F238E27FC236}">
                  <a16:creationId xmlns:a16="http://schemas.microsoft.com/office/drawing/2014/main" id="{C036EE6F-F3F6-4013-A808-F22A03B4E202}"/>
                </a:ext>
              </a:extLst>
            </p:cNvPr>
            <p:cNvSpPr/>
            <p:nvPr/>
          </p:nvSpPr>
          <p:spPr>
            <a:xfrm>
              <a:off x="2379126" y="331542"/>
              <a:ext cx="2652200"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pPr>
              <a:endParaRPr lang="en-US" sz="1300" dirty="0">
                <a:solidFill>
                  <a:srgbClr val="000000">
                    <a:hueOff val="0"/>
                    <a:satOff val="0"/>
                    <a:lumOff val="0"/>
                    <a:alphaOff val="0"/>
                  </a:srgbClr>
                </a:solidFill>
                <a:latin typeface="Georgia"/>
              </a:endParaRPr>
            </a:p>
          </p:txBody>
        </p:sp>
      </p:grpSp>
      <p:grpSp>
        <p:nvGrpSpPr>
          <p:cNvPr id="75" name="Group 74">
            <a:extLst>
              <a:ext uri="{FF2B5EF4-FFF2-40B4-BE49-F238E27FC236}">
                <a16:creationId xmlns:a16="http://schemas.microsoft.com/office/drawing/2014/main" id="{C3107934-2E2E-472D-96FE-24CCB0D6E9E4}"/>
              </a:ext>
            </a:extLst>
          </p:cNvPr>
          <p:cNvGrpSpPr/>
          <p:nvPr/>
        </p:nvGrpSpPr>
        <p:grpSpPr>
          <a:xfrm>
            <a:off x="3352800" y="5442338"/>
            <a:ext cx="2590800" cy="589815"/>
            <a:chOff x="2352681" y="305097"/>
            <a:chExt cx="2705090" cy="541734"/>
          </a:xfrm>
        </p:grpSpPr>
        <p:sp>
          <p:nvSpPr>
            <p:cNvPr id="76" name="Rounded Rectangle 20">
              <a:extLst>
                <a:ext uri="{FF2B5EF4-FFF2-40B4-BE49-F238E27FC236}">
                  <a16:creationId xmlns:a16="http://schemas.microsoft.com/office/drawing/2014/main" id="{760DBFAE-D67C-426C-A064-0B115C7A6913}"/>
                </a:ext>
              </a:extLst>
            </p:cNvPr>
            <p:cNvSpPr/>
            <p:nvPr/>
          </p:nvSpPr>
          <p:spPr>
            <a:xfrm>
              <a:off x="2352681" y="305097"/>
              <a:ext cx="2705090" cy="541734"/>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7" name="Rounded Rectangle 4">
              <a:extLst>
                <a:ext uri="{FF2B5EF4-FFF2-40B4-BE49-F238E27FC236}">
                  <a16:creationId xmlns:a16="http://schemas.microsoft.com/office/drawing/2014/main" id="{E93D3D2E-DCE0-449F-84D6-F8A982CB5C72}"/>
                </a:ext>
              </a:extLst>
            </p:cNvPr>
            <p:cNvSpPr/>
            <p:nvPr/>
          </p:nvSpPr>
          <p:spPr>
            <a:xfrm>
              <a:off x="2366195" y="331542"/>
              <a:ext cx="2665132"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pPr>
              <a:r>
                <a:rPr lang="tr-TR" sz="1300" dirty="0">
                  <a:solidFill>
                    <a:srgbClr val="000000">
                      <a:hueOff val="0"/>
                      <a:satOff val="0"/>
                      <a:lumOff val="0"/>
                      <a:alphaOff val="0"/>
                    </a:srgbClr>
                  </a:solidFill>
                  <a:latin typeface="Georgia"/>
                </a:rPr>
                <a:t>Yurtdışı ödemeler için Sorumlu Sıfatıyla KDV hesaplanması</a:t>
              </a:r>
              <a:endParaRPr lang="en-US" sz="1300" dirty="0">
                <a:solidFill>
                  <a:srgbClr val="000000">
                    <a:hueOff val="0"/>
                    <a:satOff val="0"/>
                    <a:lumOff val="0"/>
                    <a:alphaOff val="0"/>
                  </a:srgbClr>
                </a:solidFill>
                <a:latin typeface="Georgia"/>
              </a:endParaRPr>
            </a:p>
          </p:txBody>
        </p:sp>
      </p:grpSp>
      <p:grpSp>
        <p:nvGrpSpPr>
          <p:cNvPr id="78" name="Group 77">
            <a:extLst>
              <a:ext uri="{FF2B5EF4-FFF2-40B4-BE49-F238E27FC236}">
                <a16:creationId xmlns:a16="http://schemas.microsoft.com/office/drawing/2014/main" id="{33195C39-894F-404E-86AA-4B21D8EFE634}"/>
              </a:ext>
            </a:extLst>
          </p:cNvPr>
          <p:cNvGrpSpPr/>
          <p:nvPr/>
        </p:nvGrpSpPr>
        <p:grpSpPr>
          <a:xfrm>
            <a:off x="3352800" y="4613992"/>
            <a:ext cx="2590800" cy="589815"/>
            <a:chOff x="2285553" y="305097"/>
            <a:chExt cx="2757599" cy="541734"/>
          </a:xfrm>
        </p:grpSpPr>
        <p:sp>
          <p:nvSpPr>
            <p:cNvPr id="79" name="Rounded Rectangle 23">
              <a:extLst>
                <a:ext uri="{FF2B5EF4-FFF2-40B4-BE49-F238E27FC236}">
                  <a16:creationId xmlns:a16="http://schemas.microsoft.com/office/drawing/2014/main" id="{531D4FFC-789F-483C-880D-2EDCE8347C6E}"/>
                </a:ext>
              </a:extLst>
            </p:cNvPr>
            <p:cNvSpPr/>
            <p:nvPr/>
          </p:nvSpPr>
          <p:spPr>
            <a:xfrm>
              <a:off x="2299792" y="305097"/>
              <a:ext cx="2743360" cy="541734"/>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80" name="Rounded Rectangle 4">
              <a:extLst>
                <a:ext uri="{FF2B5EF4-FFF2-40B4-BE49-F238E27FC236}">
                  <a16:creationId xmlns:a16="http://schemas.microsoft.com/office/drawing/2014/main" id="{8EA9B0BC-E79B-43C0-B913-DD4E327EA021}"/>
                </a:ext>
              </a:extLst>
            </p:cNvPr>
            <p:cNvSpPr/>
            <p:nvPr/>
          </p:nvSpPr>
          <p:spPr>
            <a:xfrm>
              <a:off x="2285553" y="331542"/>
              <a:ext cx="2745774"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pPr>
              <a:r>
                <a:rPr lang="tr-TR" sz="1300" dirty="0">
                  <a:solidFill>
                    <a:srgbClr val="000000">
                      <a:hueOff val="0"/>
                      <a:satOff val="0"/>
                      <a:lumOff val="0"/>
                      <a:alphaOff val="0"/>
                    </a:srgbClr>
                  </a:solidFill>
                  <a:latin typeface="Georgia"/>
                </a:rPr>
                <a:t>Yurt içi faturalarda ödeme dönemlerinde KDV hesaplanması</a:t>
              </a:r>
              <a:endParaRPr lang="en-US" sz="1300" dirty="0">
                <a:solidFill>
                  <a:srgbClr val="000000">
                    <a:hueOff val="0"/>
                    <a:satOff val="0"/>
                    <a:lumOff val="0"/>
                    <a:alphaOff val="0"/>
                  </a:srgbClr>
                </a:solidFill>
                <a:latin typeface="Georgia"/>
              </a:endParaRPr>
            </a:p>
          </p:txBody>
        </p:sp>
      </p:grpSp>
      <p:sp>
        <p:nvSpPr>
          <p:cNvPr id="81" name="Rounded Rectangle 25">
            <a:extLst>
              <a:ext uri="{FF2B5EF4-FFF2-40B4-BE49-F238E27FC236}">
                <a16:creationId xmlns:a16="http://schemas.microsoft.com/office/drawing/2014/main" id="{9FEFB79A-4C9E-4143-804C-CAA15D8FC939}"/>
              </a:ext>
            </a:extLst>
          </p:cNvPr>
          <p:cNvSpPr/>
          <p:nvPr/>
        </p:nvSpPr>
        <p:spPr>
          <a:xfrm>
            <a:off x="3370056" y="2126746"/>
            <a:ext cx="2573543" cy="589815"/>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defTabSz="829713">
              <a:lnSpc>
                <a:spcPct val="90000"/>
              </a:lnSpc>
              <a:spcBef>
                <a:spcPct val="0"/>
              </a:spcBef>
              <a:spcAft>
                <a:spcPct val="35000"/>
              </a:spcAft>
            </a:pPr>
            <a:r>
              <a:rPr lang="tr-TR" sz="1300" dirty="0">
                <a:solidFill>
                  <a:srgbClr val="000000">
                    <a:hueOff val="0"/>
                    <a:satOff val="0"/>
                    <a:lumOff val="0"/>
                    <a:alphaOff val="0"/>
                  </a:srgbClr>
                </a:solidFill>
                <a:latin typeface="Georgia"/>
              </a:rPr>
              <a:t>Türkiye’de yararlanma var mı?</a:t>
            </a:r>
            <a:endParaRPr lang="en-US" sz="1300" dirty="0">
              <a:solidFill>
                <a:srgbClr val="000000">
                  <a:hueOff val="0"/>
                  <a:satOff val="0"/>
                  <a:lumOff val="0"/>
                  <a:alphaOff val="0"/>
                </a:srgbClr>
              </a:solidFill>
              <a:latin typeface="Georgia"/>
            </a:endParaRPr>
          </a:p>
        </p:txBody>
      </p:sp>
      <p:sp>
        <p:nvSpPr>
          <p:cNvPr id="82" name="Rectangle 81">
            <a:extLst>
              <a:ext uri="{FF2B5EF4-FFF2-40B4-BE49-F238E27FC236}">
                <a16:creationId xmlns:a16="http://schemas.microsoft.com/office/drawing/2014/main" id="{950A9964-AB32-4A97-9A9C-18CA768D5AFA}"/>
              </a:ext>
            </a:extLst>
          </p:cNvPr>
          <p:cNvSpPr/>
          <p:nvPr/>
        </p:nvSpPr>
        <p:spPr>
          <a:xfrm>
            <a:off x="8966273" y="4754206"/>
            <a:ext cx="2590800" cy="462924"/>
          </a:xfrm>
          <a:prstGeom prst="rect">
            <a:avLst/>
          </a:prstGeom>
          <a:solidFill>
            <a:schemeClr val="accent1"/>
          </a:solidFill>
          <a:ln w="6350">
            <a:noFill/>
          </a:ln>
        </p:spPr>
        <p:txBody>
          <a:bodyPr vert="horz" wrap="square" lIns="80683" tIns="40341" rIns="80683" bIns="40341" rtlCol="0" anchor="ctr">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tr-TR" sz="1300" b="1" i="0" u="none" strike="noStrike" kern="1200" cap="none" spc="0" normalizeH="0" baseline="0" noProof="0" dirty="0">
                <a:ln>
                  <a:noFill/>
                </a:ln>
                <a:solidFill>
                  <a:srgbClr val="FFFFFF"/>
                </a:solidFill>
                <a:effectLst/>
                <a:uLnTx/>
                <a:uFillTx/>
                <a:latin typeface="Georgia"/>
                <a:ea typeface="+mn-ea"/>
                <a:cs typeface="+mn-cs"/>
              </a:rPr>
              <a:t>Zayi malların KDV’si</a:t>
            </a:r>
            <a:endParaRPr kumimoji="0" lang="en-GB" sz="1300" b="1" i="0" u="none" strike="noStrike" kern="1200" cap="none" spc="0" normalizeH="0" baseline="0" noProof="0" dirty="0">
              <a:ln>
                <a:noFill/>
              </a:ln>
              <a:solidFill>
                <a:srgbClr val="FFFFFF"/>
              </a:solidFill>
              <a:effectLst/>
              <a:uLnTx/>
              <a:uFillTx/>
              <a:latin typeface="Georgia"/>
              <a:ea typeface="+mn-ea"/>
              <a:cs typeface="+mn-cs"/>
            </a:endParaRPr>
          </a:p>
        </p:txBody>
      </p:sp>
      <p:sp>
        <p:nvSpPr>
          <p:cNvPr id="83" name="Rectangle 82">
            <a:extLst>
              <a:ext uri="{FF2B5EF4-FFF2-40B4-BE49-F238E27FC236}">
                <a16:creationId xmlns:a16="http://schemas.microsoft.com/office/drawing/2014/main" id="{A49E6707-412A-4436-925B-8AA02AE8AC42}"/>
              </a:ext>
            </a:extLst>
          </p:cNvPr>
          <p:cNvSpPr/>
          <p:nvPr/>
        </p:nvSpPr>
        <p:spPr>
          <a:xfrm>
            <a:off x="6185065" y="1494681"/>
            <a:ext cx="2577934" cy="458109"/>
          </a:xfrm>
          <a:prstGeom prst="rect">
            <a:avLst/>
          </a:prstGeom>
          <a:solidFill>
            <a:schemeClr val="accent1"/>
          </a:solidFill>
          <a:ln w="6350">
            <a:noFill/>
          </a:ln>
        </p:spPr>
        <p:txBody>
          <a:bodyPr vert="horz" wrap="square" lIns="80683" tIns="40341" rIns="80683" bIns="40341" rtlCol="0" anchor="ctr">
            <a:noAutofit/>
          </a:bodyPr>
          <a:lstStyle/>
          <a:p>
            <a:pPr lvl="0" algn="ctr" defTabSz="1219170">
              <a:defRPr/>
            </a:pPr>
            <a:r>
              <a:rPr lang="tr-TR" sz="1300" b="1" dirty="0">
                <a:solidFill>
                  <a:srgbClr val="FFFFFF"/>
                </a:solidFill>
                <a:latin typeface="Georgia"/>
              </a:rPr>
              <a:t>Köprü Kredilerde KDV Talebi</a:t>
            </a:r>
            <a:endParaRPr lang="en-GB" sz="1300" b="1" dirty="0">
              <a:solidFill>
                <a:srgbClr val="FFFFFF"/>
              </a:solidFill>
              <a:latin typeface="Georgia"/>
            </a:endParaRPr>
          </a:p>
        </p:txBody>
      </p:sp>
      <p:grpSp>
        <p:nvGrpSpPr>
          <p:cNvPr id="84" name="Group 83">
            <a:extLst>
              <a:ext uri="{FF2B5EF4-FFF2-40B4-BE49-F238E27FC236}">
                <a16:creationId xmlns:a16="http://schemas.microsoft.com/office/drawing/2014/main" id="{52E5067F-8A32-4A39-A7E3-091DA1D0E63C}"/>
              </a:ext>
            </a:extLst>
          </p:cNvPr>
          <p:cNvGrpSpPr/>
          <p:nvPr/>
        </p:nvGrpSpPr>
        <p:grpSpPr>
          <a:xfrm>
            <a:off x="6181048" y="3768811"/>
            <a:ext cx="2581951" cy="605581"/>
            <a:chOff x="2352681" y="313563"/>
            <a:chExt cx="2705090" cy="544286"/>
          </a:xfrm>
        </p:grpSpPr>
        <p:sp>
          <p:nvSpPr>
            <p:cNvPr id="85" name="Rounded Rectangle 11">
              <a:extLst>
                <a:ext uri="{FF2B5EF4-FFF2-40B4-BE49-F238E27FC236}">
                  <a16:creationId xmlns:a16="http://schemas.microsoft.com/office/drawing/2014/main" id="{9BD0A477-E692-4B40-9DF4-89DA5794EC11}"/>
                </a:ext>
              </a:extLst>
            </p:cNvPr>
            <p:cNvSpPr/>
            <p:nvPr/>
          </p:nvSpPr>
          <p:spPr>
            <a:xfrm>
              <a:off x="2352681" y="313563"/>
              <a:ext cx="2705090" cy="544286"/>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Mal ya da hizmet gerçekten alındı mı?</a:t>
              </a:r>
            </a:p>
          </p:txBody>
        </p:sp>
        <p:sp>
          <p:nvSpPr>
            <p:cNvPr id="86" name="Rounded Rectangle 4">
              <a:extLst>
                <a:ext uri="{FF2B5EF4-FFF2-40B4-BE49-F238E27FC236}">
                  <a16:creationId xmlns:a16="http://schemas.microsoft.com/office/drawing/2014/main" id="{BD3ED5B9-1185-40EF-9BF7-9F28787B9A0E}"/>
                </a:ext>
              </a:extLst>
            </p:cNvPr>
            <p:cNvSpPr/>
            <p:nvPr/>
          </p:nvSpPr>
          <p:spPr>
            <a:xfrm>
              <a:off x="2379126" y="331542"/>
              <a:ext cx="2652200"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pPr>
              <a:endParaRPr lang="en-US" sz="1300" dirty="0">
                <a:solidFill>
                  <a:srgbClr val="000000">
                    <a:hueOff val="0"/>
                    <a:satOff val="0"/>
                    <a:lumOff val="0"/>
                    <a:alphaOff val="0"/>
                  </a:srgbClr>
                </a:solidFill>
                <a:latin typeface="Georgia"/>
              </a:endParaRPr>
            </a:p>
          </p:txBody>
        </p:sp>
      </p:grpSp>
      <p:grpSp>
        <p:nvGrpSpPr>
          <p:cNvPr id="87" name="Group 86">
            <a:extLst>
              <a:ext uri="{FF2B5EF4-FFF2-40B4-BE49-F238E27FC236}">
                <a16:creationId xmlns:a16="http://schemas.microsoft.com/office/drawing/2014/main" id="{E6C11B86-16E6-4FA6-9FD4-60F629563199}"/>
              </a:ext>
            </a:extLst>
          </p:cNvPr>
          <p:cNvGrpSpPr/>
          <p:nvPr/>
        </p:nvGrpSpPr>
        <p:grpSpPr>
          <a:xfrm>
            <a:off x="6172200" y="5428054"/>
            <a:ext cx="2590800" cy="602741"/>
            <a:chOff x="2352681" y="305097"/>
            <a:chExt cx="2705090" cy="541734"/>
          </a:xfrm>
        </p:grpSpPr>
        <p:sp>
          <p:nvSpPr>
            <p:cNvPr id="88" name="Rounded Rectangle 20">
              <a:extLst>
                <a:ext uri="{FF2B5EF4-FFF2-40B4-BE49-F238E27FC236}">
                  <a16:creationId xmlns:a16="http://schemas.microsoft.com/office/drawing/2014/main" id="{BDFA6576-CD97-4A79-8F14-064BF5017407}"/>
                </a:ext>
              </a:extLst>
            </p:cNvPr>
            <p:cNvSpPr/>
            <p:nvPr/>
          </p:nvSpPr>
          <p:spPr>
            <a:xfrm>
              <a:off x="2352681" y="305097"/>
              <a:ext cx="2705090" cy="541734"/>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89" name="Rounded Rectangle 4">
              <a:extLst>
                <a:ext uri="{FF2B5EF4-FFF2-40B4-BE49-F238E27FC236}">
                  <a16:creationId xmlns:a16="http://schemas.microsoft.com/office/drawing/2014/main" id="{6A719BA9-9FC0-4CAF-AC08-2805023D1112}"/>
                </a:ext>
              </a:extLst>
            </p:cNvPr>
            <p:cNvSpPr/>
            <p:nvPr/>
          </p:nvSpPr>
          <p:spPr>
            <a:xfrm>
              <a:off x="2366195" y="331542"/>
              <a:ext cx="2665132"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Müteselsil Sorumluluk</a:t>
              </a:r>
              <a:endParaRPr lang="en-US" sz="1300" dirty="0">
                <a:solidFill>
                  <a:srgbClr val="000000">
                    <a:hueOff val="0"/>
                    <a:satOff val="0"/>
                    <a:lumOff val="0"/>
                    <a:alphaOff val="0"/>
                  </a:srgbClr>
                </a:solidFill>
                <a:latin typeface="Georgia"/>
              </a:endParaRPr>
            </a:p>
          </p:txBody>
        </p:sp>
      </p:grpSp>
      <p:grpSp>
        <p:nvGrpSpPr>
          <p:cNvPr id="90" name="Group 89">
            <a:extLst>
              <a:ext uri="{FF2B5EF4-FFF2-40B4-BE49-F238E27FC236}">
                <a16:creationId xmlns:a16="http://schemas.microsoft.com/office/drawing/2014/main" id="{4A5A91CB-F64D-4ACA-964C-52B8CA19EFF3}"/>
              </a:ext>
            </a:extLst>
          </p:cNvPr>
          <p:cNvGrpSpPr/>
          <p:nvPr/>
        </p:nvGrpSpPr>
        <p:grpSpPr>
          <a:xfrm>
            <a:off x="6172200" y="4599708"/>
            <a:ext cx="2590800" cy="602741"/>
            <a:chOff x="2285553" y="305097"/>
            <a:chExt cx="2757599" cy="541734"/>
          </a:xfrm>
        </p:grpSpPr>
        <p:sp>
          <p:nvSpPr>
            <p:cNvPr id="91" name="Rounded Rectangle 23">
              <a:extLst>
                <a:ext uri="{FF2B5EF4-FFF2-40B4-BE49-F238E27FC236}">
                  <a16:creationId xmlns:a16="http://schemas.microsoft.com/office/drawing/2014/main" id="{77C6D411-1551-4248-8B38-8CAD9CE8D911}"/>
                </a:ext>
              </a:extLst>
            </p:cNvPr>
            <p:cNvSpPr/>
            <p:nvPr/>
          </p:nvSpPr>
          <p:spPr>
            <a:xfrm>
              <a:off x="2299792" y="305097"/>
              <a:ext cx="2743360" cy="541734"/>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2" name="Rounded Rectangle 4">
              <a:extLst>
                <a:ext uri="{FF2B5EF4-FFF2-40B4-BE49-F238E27FC236}">
                  <a16:creationId xmlns:a16="http://schemas.microsoft.com/office/drawing/2014/main" id="{EC50D041-10A4-4866-9DA1-DB1487528E16}"/>
                </a:ext>
              </a:extLst>
            </p:cNvPr>
            <p:cNvSpPr/>
            <p:nvPr/>
          </p:nvSpPr>
          <p:spPr>
            <a:xfrm>
              <a:off x="2285553" y="331542"/>
              <a:ext cx="2745774"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Ödeme banka kanalıyla mı yapıldı?</a:t>
              </a:r>
              <a:endParaRPr lang="en-US" sz="1300" dirty="0">
                <a:solidFill>
                  <a:srgbClr val="000000">
                    <a:hueOff val="0"/>
                    <a:satOff val="0"/>
                    <a:lumOff val="0"/>
                    <a:alphaOff val="0"/>
                  </a:srgbClr>
                </a:solidFill>
                <a:latin typeface="Georgia"/>
              </a:endParaRPr>
            </a:p>
          </p:txBody>
        </p:sp>
      </p:grpSp>
      <p:sp>
        <p:nvSpPr>
          <p:cNvPr id="93" name="Rounded Rectangle 25">
            <a:extLst>
              <a:ext uri="{FF2B5EF4-FFF2-40B4-BE49-F238E27FC236}">
                <a16:creationId xmlns:a16="http://schemas.microsoft.com/office/drawing/2014/main" id="{B2C6D123-9764-427B-B9BE-2431228113F2}"/>
              </a:ext>
            </a:extLst>
          </p:cNvPr>
          <p:cNvSpPr/>
          <p:nvPr/>
        </p:nvSpPr>
        <p:spPr>
          <a:xfrm>
            <a:off x="6189456" y="2112462"/>
            <a:ext cx="2573543" cy="602741"/>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Verilen hizmetin Finansman Temini eleştirisi</a:t>
            </a:r>
          </a:p>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Komisyon faturası+ KDV</a:t>
            </a:r>
            <a:endParaRPr lang="en-US" sz="1300" dirty="0">
              <a:solidFill>
                <a:srgbClr val="000000">
                  <a:hueOff val="0"/>
                  <a:satOff val="0"/>
                  <a:lumOff val="0"/>
                  <a:alphaOff val="0"/>
                </a:srgbClr>
              </a:solidFill>
              <a:latin typeface="Georgia"/>
            </a:endParaRPr>
          </a:p>
        </p:txBody>
      </p:sp>
      <p:sp>
        <p:nvSpPr>
          <p:cNvPr id="94" name="Rectangle 93">
            <a:extLst>
              <a:ext uri="{FF2B5EF4-FFF2-40B4-BE49-F238E27FC236}">
                <a16:creationId xmlns:a16="http://schemas.microsoft.com/office/drawing/2014/main" id="{3DC4F4DC-3EA7-45A6-85DA-C026D7EB403B}"/>
              </a:ext>
            </a:extLst>
          </p:cNvPr>
          <p:cNvSpPr/>
          <p:nvPr/>
        </p:nvSpPr>
        <p:spPr>
          <a:xfrm>
            <a:off x="6187974" y="3083160"/>
            <a:ext cx="2581952" cy="448285"/>
          </a:xfrm>
          <a:prstGeom prst="rect">
            <a:avLst/>
          </a:prstGeom>
          <a:solidFill>
            <a:schemeClr val="accent1"/>
          </a:solidFill>
          <a:ln w="6350">
            <a:noFill/>
          </a:ln>
        </p:spPr>
        <p:txBody>
          <a:bodyPr vert="horz" wrap="square" lIns="80683" tIns="40341" rIns="80683" bIns="40341" rtlCol="0" anchor="ctr">
            <a:noAutofit/>
          </a:bodyPr>
          <a:lstStyle/>
          <a:p>
            <a:pPr lvl="0" algn="ctr" defTabSz="1219170">
              <a:defRPr/>
            </a:pPr>
            <a:r>
              <a:rPr lang="tr-TR" sz="1300" b="1" dirty="0">
                <a:solidFill>
                  <a:srgbClr val="FFFFFF"/>
                </a:solidFill>
                <a:latin typeface="Georgia"/>
              </a:rPr>
              <a:t>SMİYB Kullanımı</a:t>
            </a:r>
            <a:endParaRPr lang="en-GB" sz="1300" b="1" dirty="0">
              <a:solidFill>
                <a:srgbClr val="FFFFFF"/>
              </a:solidFill>
              <a:latin typeface="Georgia"/>
            </a:endParaRPr>
          </a:p>
        </p:txBody>
      </p:sp>
      <p:sp>
        <p:nvSpPr>
          <p:cNvPr id="95" name="Rectangle 94">
            <a:extLst>
              <a:ext uri="{FF2B5EF4-FFF2-40B4-BE49-F238E27FC236}">
                <a16:creationId xmlns:a16="http://schemas.microsoft.com/office/drawing/2014/main" id="{269CB803-DAD9-4EFF-9343-50E8DC7C75EE}"/>
              </a:ext>
            </a:extLst>
          </p:cNvPr>
          <p:cNvSpPr/>
          <p:nvPr/>
        </p:nvSpPr>
        <p:spPr>
          <a:xfrm>
            <a:off x="9004465" y="1494681"/>
            <a:ext cx="2577934" cy="458109"/>
          </a:xfrm>
          <a:prstGeom prst="rect">
            <a:avLst/>
          </a:prstGeom>
          <a:solidFill>
            <a:schemeClr val="accent1"/>
          </a:solidFill>
          <a:ln w="6350">
            <a:noFill/>
          </a:ln>
        </p:spPr>
        <p:txBody>
          <a:bodyPr vert="horz" wrap="square" lIns="80683" tIns="40341" rIns="80683" bIns="40341" rtlCol="0" anchor="ctr">
            <a:noAutofit/>
          </a:bodyPr>
          <a:lstStyle/>
          <a:p>
            <a:pPr lvl="0" algn="ctr" defTabSz="1219170">
              <a:defRPr/>
            </a:pPr>
            <a:r>
              <a:rPr lang="tr-TR" sz="1300" b="1" dirty="0">
                <a:solidFill>
                  <a:srgbClr val="FFFFFF"/>
                </a:solidFill>
                <a:latin typeface="Georgia"/>
              </a:rPr>
              <a:t>Sigorta Tazmin Bedellerinde KDV</a:t>
            </a:r>
            <a:endParaRPr lang="en-GB" sz="1300" b="1" dirty="0">
              <a:solidFill>
                <a:srgbClr val="FFFFFF"/>
              </a:solidFill>
              <a:latin typeface="Georgia"/>
            </a:endParaRPr>
          </a:p>
        </p:txBody>
      </p:sp>
      <p:grpSp>
        <p:nvGrpSpPr>
          <p:cNvPr id="96" name="Group 95">
            <a:extLst>
              <a:ext uri="{FF2B5EF4-FFF2-40B4-BE49-F238E27FC236}">
                <a16:creationId xmlns:a16="http://schemas.microsoft.com/office/drawing/2014/main" id="{AA6666E6-6635-4C71-9379-0C6BC7CF15E9}"/>
              </a:ext>
            </a:extLst>
          </p:cNvPr>
          <p:cNvGrpSpPr/>
          <p:nvPr/>
        </p:nvGrpSpPr>
        <p:grpSpPr>
          <a:xfrm>
            <a:off x="9000448" y="3077247"/>
            <a:ext cx="2581951" cy="732753"/>
            <a:chOff x="2352681" y="313563"/>
            <a:chExt cx="2705090" cy="544286"/>
          </a:xfrm>
        </p:grpSpPr>
        <p:sp>
          <p:nvSpPr>
            <p:cNvPr id="97" name="Rounded Rectangle 11">
              <a:extLst>
                <a:ext uri="{FF2B5EF4-FFF2-40B4-BE49-F238E27FC236}">
                  <a16:creationId xmlns:a16="http://schemas.microsoft.com/office/drawing/2014/main" id="{AAEA1963-202F-45D4-A4E1-3CC1E27ECEE1}"/>
                </a:ext>
              </a:extLst>
            </p:cNvPr>
            <p:cNvSpPr/>
            <p:nvPr/>
          </p:nvSpPr>
          <p:spPr>
            <a:xfrm>
              <a:off x="2352681" y="313563"/>
              <a:ext cx="2705090" cy="544286"/>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Tamir bakım hizmetleri KDV’ye tabidir</a:t>
              </a:r>
              <a:endParaRPr lang="en-US" sz="1300" dirty="0">
                <a:solidFill>
                  <a:srgbClr val="000000">
                    <a:hueOff val="0"/>
                    <a:satOff val="0"/>
                    <a:lumOff val="0"/>
                    <a:alphaOff val="0"/>
                  </a:srgbClr>
                </a:solidFill>
                <a:latin typeface="Georgia"/>
              </a:endParaRPr>
            </a:p>
          </p:txBody>
        </p:sp>
        <p:sp>
          <p:nvSpPr>
            <p:cNvPr id="98" name="Rounded Rectangle 4">
              <a:extLst>
                <a:ext uri="{FF2B5EF4-FFF2-40B4-BE49-F238E27FC236}">
                  <a16:creationId xmlns:a16="http://schemas.microsoft.com/office/drawing/2014/main" id="{D1C6EE94-4214-45C7-BDBA-98404F3656FD}"/>
                </a:ext>
              </a:extLst>
            </p:cNvPr>
            <p:cNvSpPr/>
            <p:nvPr/>
          </p:nvSpPr>
          <p:spPr>
            <a:xfrm>
              <a:off x="2379126" y="331542"/>
              <a:ext cx="2652200"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pPr>
              <a:endParaRPr lang="en-US" sz="1300" dirty="0">
                <a:solidFill>
                  <a:srgbClr val="000000">
                    <a:hueOff val="0"/>
                    <a:satOff val="0"/>
                    <a:lumOff val="0"/>
                    <a:alphaOff val="0"/>
                  </a:srgbClr>
                </a:solidFill>
                <a:latin typeface="Georgia"/>
              </a:endParaRPr>
            </a:p>
          </p:txBody>
        </p:sp>
      </p:grpSp>
      <p:grpSp>
        <p:nvGrpSpPr>
          <p:cNvPr id="99" name="Group 98">
            <a:extLst>
              <a:ext uri="{FF2B5EF4-FFF2-40B4-BE49-F238E27FC236}">
                <a16:creationId xmlns:a16="http://schemas.microsoft.com/office/drawing/2014/main" id="{1ABF8987-5CBD-4FDD-9D16-1D37B4B40566}"/>
              </a:ext>
            </a:extLst>
          </p:cNvPr>
          <p:cNvGrpSpPr/>
          <p:nvPr/>
        </p:nvGrpSpPr>
        <p:grpSpPr>
          <a:xfrm>
            <a:off x="8991600" y="5436690"/>
            <a:ext cx="2590800" cy="602741"/>
            <a:chOff x="2352681" y="305097"/>
            <a:chExt cx="2705090" cy="541734"/>
          </a:xfrm>
        </p:grpSpPr>
        <p:sp>
          <p:nvSpPr>
            <p:cNvPr id="100" name="Rounded Rectangle 20">
              <a:extLst>
                <a:ext uri="{FF2B5EF4-FFF2-40B4-BE49-F238E27FC236}">
                  <a16:creationId xmlns:a16="http://schemas.microsoft.com/office/drawing/2014/main" id="{2F93777A-BE6E-462A-8405-ED4821F0ED3D}"/>
                </a:ext>
              </a:extLst>
            </p:cNvPr>
            <p:cNvSpPr/>
            <p:nvPr/>
          </p:nvSpPr>
          <p:spPr>
            <a:xfrm>
              <a:off x="2352681" y="305097"/>
              <a:ext cx="2705090" cy="541734"/>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1" name="Rounded Rectangle 4">
              <a:extLst>
                <a:ext uri="{FF2B5EF4-FFF2-40B4-BE49-F238E27FC236}">
                  <a16:creationId xmlns:a16="http://schemas.microsoft.com/office/drawing/2014/main" id="{268F315F-B949-4FC6-9F08-339641BF28B6}"/>
                </a:ext>
              </a:extLst>
            </p:cNvPr>
            <p:cNvSpPr/>
            <p:nvPr/>
          </p:nvSpPr>
          <p:spPr>
            <a:xfrm>
              <a:off x="2366195" y="331542"/>
              <a:ext cx="2665132"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Takdir komisyonu kararı var mı? KDV düzeltme işleminin zamanlaması</a:t>
              </a:r>
              <a:endParaRPr lang="en-US" sz="1300" dirty="0">
                <a:solidFill>
                  <a:srgbClr val="000000">
                    <a:hueOff val="0"/>
                    <a:satOff val="0"/>
                    <a:lumOff val="0"/>
                    <a:alphaOff val="0"/>
                  </a:srgbClr>
                </a:solidFill>
                <a:latin typeface="Georgia"/>
              </a:endParaRPr>
            </a:p>
          </p:txBody>
        </p:sp>
      </p:grpSp>
      <p:grpSp>
        <p:nvGrpSpPr>
          <p:cNvPr id="102" name="Group 101">
            <a:extLst>
              <a:ext uri="{FF2B5EF4-FFF2-40B4-BE49-F238E27FC236}">
                <a16:creationId xmlns:a16="http://schemas.microsoft.com/office/drawing/2014/main" id="{7BBB21BF-9267-4119-8AFF-DC88CC8B499A}"/>
              </a:ext>
            </a:extLst>
          </p:cNvPr>
          <p:cNvGrpSpPr/>
          <p:nvPr/>
        </p:nvGrpSpPr>
        <p:grpSpPr>
          <a:xfrm>
            <a:off x="8991600" y="3905971"/>
            <a:ext cx="2590800" cy="602741"/>
            <a:chOff x="2285553" y="305097"/>
            <a:chExt cx="2757599" cy="541734"/>
          </a:xfrm>
        </p:grpSpPr>
        <p:sp>
          <p:nvSpPr>
            <p:cNvPr id="103" name="Rounded Rectangle 23">
              <a:extLst>
                <a:ext uri="{FF2B5EF4-FFF2-40B4-BE49-F238E27FC236}">
                  <a16:creationId xmlns:a16="http://schemas.microsoft.com/office/drawing/2014/main" id="{057E5F90-05C3-4123-8CD4-D996DCEF3BE9}"/>
                </a:ext>
              </a:extLst>
            </p:cNvPr>
            <p:cNvSpPr/>
            <p:nvPr/>
          </p:nvSpPr>
          <p:spPr>
            <a:xfrm>
              <a:off x="2299792" y="305097"/>
              <a:ext cx="2743360" cy="541734"/>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4" name="Rounded Rectangle 4">
              <a:extLst>
                <a:ext uri="{FF2B5EF4-FFF2-40B4-BE49-F238E27FC236}">
                  <a16:creationId xmlns:a16="http://schemas.microsoft.com/office/drawing/2014/main" id="{7AC4B80F-F680-4905-A083-7FE900875690}"/>
                </a:ext>
              </a:extLst>
            </p:cNvPr>
            <p:cNvSpPr/>
            <p:nvPr/>
          </p:nvSpPr>
          <p:spPr>
            <a:xfrm>
              <a:off x="2285553" y="331542"/>
              <a:ext cx="2745774"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Sigorta tazmin bedelleri KDV’ye tabi değildir </a:t>
              </a:r>
              <a:endParaRPr lang="en-US" sz="1300" dirty="0">
                <a:solidFill>
                  <a:srgbClr val="000000">
                    <a:hueOff val="0"/>
                    <a:satOff val="0"/>
                    <a:lumOff val="0"/>
                    <a:alphaOff val="0"/>
                  </a:srgbClr>
                </a:solidFill>
                <a:latin typeface="Georgia"/>
              </a:endParaRPr>
            </a:p>
          </p:txBody>
        </p:sp>
      </p:grpSp>
      <p:sp>
        <p:nvSpPr>
          <p:cNvPr id="105" name="Rounded Rectangle 25">
            <a:extLst>
              <a:ext uri="{FF2B5EF4-FFF2-40B4-BE49-F238E27FC236}">
                <a16:creationId xmlns:a16="http://schemas.microsoft.com/office/drawing/2014/main" id="{FE606B8B-95F6-4D34-8107-CBD56F29A951}"/>
              </a:ext>
            </a:extLst>
          </p:cNvPr>
          <p:cNvSpPr/>
          <p:nvPr/>
        </p:nvSpPr>
        <p:spPr>
          <a:xfrm>
            <a:off x="9008856" y="2121098"/>
            <a:ext cx="2573543" cy="602741"/>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Hizmet mi alındı Tazminat mı? </a:t>
            </a:r>
            <a:endParaRPr lang="en-US" sz="1300" dirty="0">
              <a:solidFill>
                <a:srgbClr val="000000">
                  <a:hueOff val="0"/>
                  <a:satOff val="0"/>
                  <a:lumOff val="0"/>
                  <a:alphaOff val="0"/>
                </a:srgbClr>
              </a:solidFill>
              <a:latin typeface="Georgia"/>
            </a:endParaRPr>
          </a:p>
        </p:txBody>
      </p:sp>
      <p:grpSp>
        <p:nvGrpSpPr>
          <p:cNvPr id="106" name="Group 105">
            <a:extLst>
              <a:ext uri="{FF2B5EF4-FFF2-40B4-BE49-F238E27FC236}">
                <a16:creationId xmlns:a16="http://schemas.microsoft.com/office/drawing/2014/main" id="{86706AC7-660F-4316-9782-56E5F51F5870}"/>
              </a:ext>
            </a:extLst>
          </p:cNvPr>
          <p:cNvGrpSpPr/>
          <p:nvPr/>
        </p:nvGrpSpPr>
        <p:grpSpPr>
          <a:xfrm>
            <a:off x="533400" y="3702567"/>
            <a:ext cx="2581951" cy="671825"/>
            <a:chOff x="2352681" y="313563"/>
            <a:chExt cx="2705090" cy="544286"/>
          </a:xfrm>
        </p:grpSpPr>
        <p:sp>
          <p:nvSpPr>
            <p:cNvPr id="107" name="Rounded Rectangle 11">
              <a:extLst>
                <a:ext uri="{FF2B5EF4-FFF2-40B4-BE49-F238E27FC236}">
                  <a16:creationId xmlns:a16="http://schemas.microsoft.com/office/drawing/2014/main" id="{F2FD8C23-2A13-46FD-B4E0-5B3AB0B5D786}"/>
                </a:ext>
              </a:extLst>
            </p:cNvPr>
            <p:cNvSpPr/>
            <p:nvPr/>
          </p:nvSpPr>
          <p:spPr>
            <a:xfrm>
              <a:off x="2352681" y="313563"/>
              <a:ext cx="2705090" cy="544286"/>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lvl="0" algn="ctr" defTabSz="829713">
                <a:lnSpc>
                  <a:spcPct val="90000"/>
                </a:lnSpc>
                <a:spcBef>
                  <a:spcPct val="0"/>
                </a:spcBef>
                <a:spcAft>
                  <a:spcPct val="35000"/>
                </a:spcAft>
                <a:defRPr/>
              </a:pPr>
              <a:r>
                <a:rPr lang="tr-TR" sz="1300" dirty="0">
                  <a:solidFill>
                    <a:srgbClr val="000000">
                      <a:hueOff val="0"/>
                      <a:satOff val="0"/>
                      <a:lumOff val="0"/>
                      <a:alphaOff val="0"/>
                    </a:srgbClr>
                  </a:solidFill>
                  <a:latin typeface="Georgia"/>
                </a:rPr>
                <a:t>KDV İndiriminde Dönemsellik</a:t>
              </a:r>
            </a:p>
          </p:txBody>
        </p:sp>
        <p:sp>
          <p:nvSpPr>
            <p:cNvPr id="108" name="Rounded Rectangle 4">
              <a:extLst>
                <a:ext uri="{FF2B5EF4-FFF2-40B4-BE49-F238E27FC236}">
                  <a16:creationId xmlns:a16="http://schemas.microsoft.com/office/drawing/2014/main" id="{A35CAC8E-8089-4D9D-BBC4-CF7DE7F4547E}"/>
                </a:ext>
              </a:extLst>
            </p:cNvPr>
            <p:cNvSpPr/>
            <p:nvPr/>
          </p:nvSpPr>
          <p:spPr>
            <a:xfrm>
              <a:off x="2379126" y="331542"/>
              <a:ext cx="2652200" cy="4888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algn="ctr" defTabSz="829713">
                <a:lnSpc>
                  <a:spcPct val="90000"/>
                </a:lnSpc>
                <a:spcBef>
                  <a:spcPct val="0"/>
                </a:spcBef>
                <a:spcAft>
                  <a:spcPct val="35000"/>
                </a:spcAft>
              </a:pPr>
              <a:endParaRPr lang="en-US" sz="1300" dirty="0">
                <a:solidFill>
                  <a:srgbClr val="000000">
                    <a:hueOff val="0"/>
                    <a:satOff val="0"/>
                    <a:lumOff val="0"/>
                    <a:alphaOff val="0"/>
                  </a:srgbClr>
                </a:solidFill>
                <a:latin typeface="Georgia"/>
              </a:endParaRPr>
            </a:p>
          </p:txBody>
        </p:sp>
      </p:grpSp>
    </p:spTree>
    <p:extLst>
      <p:ext uri="{BB962C8B-B14F-4D97-AF65-F5344CB8AC3E}">
        <p14:creationId xmlns:p14="http://schemas.microsoft.com/office/powerpoint/2010/main" val="1830526356"/>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Ar-Ge İncelemelerinde Öne Çıkan Konular</a:t>
            </a:r>
          </a:p>
        </p:txBody>
      </p:sp>
      <p:sp>
        <p:nvSpPr>
          <p:cNvPr id="109" name="Oval 108">
            <a:extLst>
              <a:ext uri="{FF2B5EF4-FFF2-40B4-BE49-F238E27FC236}">
                <a16:creationId xmlns:a16="http://schemas.microsoft.com/office/drawing/2014/main" id="{E0B18248-2D1A-47EF-80ED-026B9CE0C98D}"/>
              </a:ext>
            </a:extLst>
          </p:cNvPr>
          <p:cNvSpPr/>
          <p:nvPr/>
        </p:nvSpPr>
        <p:spPr>
          <a:xfrm>
            <a:off x="266699" y="1543050"/>
            <a:ext cx="2245894" cy="1389445"/>
          </a:xfrm>
          <a:prstGeom prst="ellipse">
            <a:avLst/>
          </a:prstGeom>
          <a:solidFill>
            <a:srgbClr val="FFB600"/>
          </a:solidFill>
          <a:ln w="6350">
            <a:noFill/>
          </a:ln>
        </p:spPr>
        <p:txBody>
          <a:bodyPr vert="horz" wrap="square" lIns="60512" tIns="30256" rIns="60512" bIns="30256" rtlCol="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300" b="1" i="0" u="none" strike="noStrike" kern="0" cap="none" spc="0" normalizeH="0" baseline="0" noProof="0" dirty="0">
                <a:ln>
                  <a:noFill/>
                </a:ln>
                <a:solidFill>
                  <a:srgbClr val="FFFFFF"/>
                </a:solidFill>
                <a:effectLst/>
                <a:uLnTx/>
                <a:uFillTx/>
                <a:latin typeface="Georgia"/>
              </a:rPr>
              <a:t>Fiziki Ar-Ge Merkezi İncelemeleri</a:t>
            </a:r>
            <a:endParaRPr kumimoji="0" lang="en-GB" sz="1300" b="1" i="0" u="none" strike="noStrike" kern="0" cap="none" spc="0" normalizeH="0" baseline="0" noProof="0" dirty="0">
              <a:ln>
                <a:noFill/>
              </a:ln>
              <a:solidFill>
                <a:srgbClr val="FFFFFF"/>
              </a:solidFill>
              <a:effectLst/>
              <a:uLnTx/>
              <a:uFillTx/>
              <a:latin typeface="Georgia"/>
            </a:endParaRPr>
          </a:p>
        </p:txBody>
      </p:sp>
      <p:sp>
        <p:nvSpPr>
          <p:cNvPr id="110" name="Rectangle 109">
            <a:extLst>
              <a:ext uri="{FF2B5EF4-FFF2-40B4-BE49-F238E27FC236}">
                <a16:creationId xmlns:a16="http://schemas.microsoft.com/office/drawing/2014/main" id="{A6E18F95-3771-48D2-B552-936FC4705CE3}"/>
              </a:ext>
            </a:extLst>
          </p:cNvPr>
          <p:cNvSpPr/>
          <p:nvPr/>
        </p:nvSpPr>
        <p:spPr>
          <a:xfrm>
            <a:off x="76200" y="3083850"/>
            <a:ext cx="2819400" cy="1723549"/>
          </a:xfrm>
          <a:prstGeom prst="rect">
            <a:avLst/>
          </a:prstGeom>
        </p:spPr>
        <p:txBody>
          <a:bodyPr wrap="square">
            <a:spAutoFit/>
          </a:bodyPr>
          <a:lstStyle/>
          <a:p>
            <a:pPr marL="228600" lvl="2" indent="-228600">
              <a:spcBef>
                <a:spcPts val="600"/>
              </a:spcBef>
              <a:buFont typeface="Arial" panose="020B0604020202020204" pitchFamily="34" charset="0"/>
              <a:buChar char="•"/>
              <a:defRPr/>
            </a:pPr>
            <a:r>
              <a:rPr lang="tr-TR" sz="1300" dirty="0">
                <a:solidFill>
                  <a:srgbClr val="000000"/>
                </a:solidFill>
                <a:latin typeface="Georgia"/>
              </a:rPr>
              <a:t>Ar-Ge ve Tasarım Merkezinin fiziki durumu</a:t>
            </a:r>
          </a:p>
          <a:p>
            <a:pPr marL="228600" lvl="2" indent="-228600">
              <a:spcBef>
                <a:spcPts val="600"/>
              </a:spcBef>
              <a:buFont typeface="Arial" panose="020B0604020202020204" pitchFamily="34" charset="0"/>
              <a:buChar char="•"/>
              <a:defRPr/>
            </a:pPr>
            <a:r>
              <a:rPr lang="tr-TR" sz="1300" dirty="0">
                <a:solidFill>
                  <a:srgbClr val="000000"/>
                </a:solidFill>
                <a:latin typeface="Georgia"/>
              </a:rPr>
              <a:t>Merkeze giriş ve çıkışların takibi</a:t>
            </a:r>
          </a:p>
          <a:p>
            <a:pPr marL="228600" lvl="2" indent="-228600">
              <a:spcBef>
                <a:spcPts val="600"/>
              </a:spcBef>
              <a:buFont typeface="Arial" panose="020B0604020202020204" pitchFamily="34" charset="0"/>
              <a:buChar char="•"/>
              <a:defRPr/>
            </a:pPr>
            <a:r>
              <a:rPr lang="tr-TR" sz="1300" dirty="0">
                <a:solidFill>
                  <a:srgbClr val="000000"/>
                </a:solidFill>
                <a:latin typeface="Georgia"/>
              </a:rPr>
              <a:t>Kamera-turnike sistemleri</a:t>
            </a:r>
          </a:p>
          <a:p>
            <a:pPr marL="228600" lvl="2" indent="-228600">
              <a:spcBef>
                <a:spcPts val="600"/>
              </a:spcBef>
              <a:buFont typeface="Arial" panose="020B0604020202020204" pitchFamily="34" charset="0"/>
              <a:buChar char="•"/>
              <a:defRPr/>
            </a:pPr>
            <a:r>
              <a:rPr lang="tr-TR" sz="1300" dirty="0">
                <a:solidFill>
                  <a:srgbClr val="000000"/>
                </a:solidFill>
                <a:latin typeface="Georgia"/>
              </a:rPr>
              <a:t>Ar-Ge ve Tasarım Merkezi dışındaki sarf ve kullanımlar</a:t>
            </a:r>
          </a:p>
          <a:p>
            <a:pPr marL="274237" lvl="2">
              <a:defRPr/>
            </a:pPr>
            <a:r>
              <a:rPr lang="tr-TR" sz="1300" dirty="0">
                <a:solidFill>
                  <a:srgbClr val="000000"/>
                </a:solidFill>
                <a:latin typeface="Georgia"/>
              </a:rPr>
              <a:t> </a:t>
            </a:r>
          </a:p>
        </p:txBody>
      </p:sp>
      <p:sp>
        <p:nvSpPr>
          <p:cNvPr id="111" name="Oval 110">
            <a:extLst>
              <a:ext uri="{FF2B5EF4-FFF2-40B4-BE49-F238E27FC236}">
                <a16:creationId xmlns:a16="http://schemas.microsoft.com/office/drawing/2014/main" id="{37B5CBC7-156B-4683-99EE-62530BE335E6}"/>
              </a:ext>
            </a:extLst>
          </p:cNvPr>
          <p:cNvSpPr/>
          <p:nvPr/>
        </p:nvSpPr>
        <p:spPr>
          <a:xfrm>
            <a:off x="3352800" y="1543050"/>
            <a:ext cx="2245895" cy="1389445"/>
          </a:xfrm>
          <a:prstGeom prst="ellipse">
            <a:avLst/>
          </a:prstGeom>
          <a:solidFill>
            <a:srgbClr val="E0301E"/>
          </a:solidFill>
          <a:ln w="6350">
            <a:noFill/>
          </a:ln>
        </p:spPr>
        <p:txBody>
          <a:bodyPr vert="horz" wrap="square" lIns="60512" tIns="30256" rIns="60512" bIns="30256" rtlCol="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300" b="1" i="0" u="none" strike="noStrike" kern="0" cap="none" spc="0" normalizeH="0" baseline="0" noProof="0" dirty="0">
                <a:ln>
                  <a:noFill/>
                </a:ln>
                <a:solidFill>
                  <a:srgbClr val="FFFFFF"/>
                </a:solidFill>
                <a:effectLst/>
                <a:uLnTx/>
                <a:uFillTx/>
                <a:latin typeface="Georgia"/>
              </a:rPr>
              <a:t>Ar-Ge ve Tasarım Personelinin Çalışma Esasları</a:t>
            </a:r>
            <a:endParaRPr kumimoji="0" lang="en-GB" sz="1300" b="1" i="0" u="none" strike="noStrike" kern="0" cap="none" spc="0" normalizeH="0" baseline="0" noProof="0" dirty="0">
              <a:ln>
                <a:noFill/>
              </a:ln>
              <a:solidFill>
                <a:srgbClr val="FFFFFF"/>
              </a:solidFill>
              <a:effectLst/>
              <a:uLnTx/>
              <a:uFillTx/>
              <a:latin typeface="Georgia"/>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300" b="1" i="0" u="none" strike="noStrike" kern="0" cap="none" spc="0" normalizeH="0" baseline="0" noProof="0" dirty="0">
              <a:ln>
                <a:noFill/>
              </a:ln>
              <a:solidFill>
                <a:srgbClr val="FFFFFF"/>
              </a:solidFill>
              <a:effectLst/>
              <a:uLnTx/>
              <a:uFillTx/>
              <a:latin typeface="Georgia"/>
            </a:endParaRPr>
          </a:p>
        </p:txBody>
      </p:sp>
      <p:sp>
        <p:nvSpPr>
          <p:cNvPr id="112" name="Rectangle 111">
            <a:extLst>
              <a:ext uri="{FF2B5EF4-FFF2-40B4-BE49-F238E27FC236}">
                <a16:creationId xmlns:a16="http://schemas.microsoft.com/office/drawing/2014/main" id="{A2C3EE10-C8C9-4073-9CED-CFC3AC806E64}"/>
              </a:ext>
            </a:extLst>
          </p:cNvPr>
          <p:cNvSpPr/>
          <p:nvPr/>
        </p:nvSpPr>
        <p:spPr>
          <a:xfrm>
            <a:off x="2895600" y="3067050"/>
            <a:ext cx="3238502" cy="3077766"/>
          </a:xfrm>
          <a:prstGeom prst="rect">
            <a:avLst/>
          </a:prstGeom>
        </p:spPr>
        <p:txBody>
          <a:bodyPr wrap="square">
            <a:spAutoFit/>
          </a:bodyPr>
          <a:lstStyle/>
          <a:p>
            <a:pPr marL="228600" lvl="2" indent="-228600">
              <a:spcBef>
                <a:spcPts val="600"/>
              </a:spcBef>
              <a:buFont typeface="Arial" panose="020B0604020202020204" pitchFamily="34" charset="0"/>
              <a:buChar char="•"/>
            </a:pPr>
            <a:r>
              <a:rPr lang="tr-TR" sz="1300" dirty="0">
                <a:solidFill>
                  <a:srgbClr val="000000"/>
                </a:solidFill>
                <a:latin typeface="Georgia"/>
              </a:rPr>
              <a:t>Personelin konumlandırılması (Tam Zamanlı - Kısmi Zamanlı)</a:t>
            </a:r>
          </a:p>
          <a:p>
            <a:pPr marL="228600" lvl="2" indent="-228600">
              <a:spcBef>
                <a:spcPts val="600"/>
              </a:spcBef>
              <a:buFont typeface="Arial" panose="020B0604020202020204" pitchFamily="34" charset="0"/>
              <a:buChar char="•"/>
            </a:pPr>
            <a:r>
              <a:rPr lang="tr-TR" sz="1300" dirty="0">
                <a:solidFill>
                  <a:srgbClr val="000000"/>
                </a:solidFill>
                <a:latin typeface="Georgia"/>
              </a:rPr>
              <a:t>Asgari TZEP (Tam Zaman Eşdeğer Personel) sayısı kontrolü</a:t>
            </a:r>
          </a:p>
          <a:p>
            <a:pPr marL="228600" lvl="2" indent="-228600">
              <a:spcBef>
                <a:spcPts val="600"/>
              </a:spcBef>
              <a:buFont typeface="Arial" panose="020B0604020202020204" pitchFamily="34" charset="0"/>
              <a:buChar char="•"/>
            </a:pPr>
            <a:r>
              <a:rPr lang="tr-TR" sz="1300" dirty="0">
                <a:solidFill>
                  <a:srgbClr val="000000"/>
                </a:solidFill>
                <a:latin typeface="Georgia"/>
              </a:rPr>
              <a:t>Yurtdışı okullardan mezun personelin Üniversite Denklikleri</a:t>
            </a:r>
          </a:p>
          <a:p>
            <a:pPr marL="228600" lvl="2" indent="-228600">
              <a:spcBef>
                <a:spcPts val="600"/>
              </a:spcBef>
              <a:buFont typeface="Arial" panose="020B0604020202020204" pitchFamily="34" charset="0"/>
              <a:buChar char="•"/>
            </a:pPr>
            <a:r>
              <a:rPr lang="tr-TR" sz="1300" dirty="0">
                <a:solidFill>
                  <a:srgbClr val="000000"/>
                </a:solidFill>
                <a:latin typeface="Georgia"/>
              </a:rPr>
              <a:t>Dışarıda geçirilen sürelerin kontrol ve dokümantasyonu, Bakanlık’a bildirimi (proje bazlı bildirim ve destekleyici dokümanlar)</a:t>
            </a:r>
          </a:p>
          <a:p>
            <a:pPr marL="228600" lvl="2" indent="-228600">
              <a:spcBef>
                <a:spcPts val="600"/>
              </a:spcBef>
              <a:buFont typeface="Arial" panose="020B0604020202020204" pitchFamily="34" charset="0"/>
              <a:buChar char="•"/>
            </a:pPr>
            <a:r>
              <a:rPr lang="tr-TR" sz="1300" dirty="0">
                <a:solidFill>
                  <a:srgbClr val="000000"/>
                </a:solidFill>
                <a:latin typeface="Georgia"/>
                <a:sym typeface="Wingdings" panose="05000000000000000000" pitchFamily="2" charset="2"/>
              </a:rPr>
              <a:t>Destek personelinin izin/tatil günlerine ilişkin kontroller</a:t>
            </a:r>
            <a:endParaRPr lang="tr-TR" sz="1300" dirty="0">
              <a:solidFill>
                <a:srgbClr val="000000"/>
              </a:solidFill>
              <a:latin typeface="Georgia"/>
            </a:endParaRPr>
          </a:p>
          <a:p>
            <a:pPr marL="559987" lvl="2" indent="-285750">
              <a:spcBef>
                <a:spcPts val="600"/>
              </a:spcBef>
              <a:spcAft>
                <a:spcPts val="600"/>
              </a:spcAft>
              <a:buFont typeface="Arial" panose="020B0604020202020204" pitchFamily="34" charset="0"/>
              <a:buChar char="•"/>
              <a:defRPr/>
            </a:pPr>
            <a:endParaRPr lang="tr-TR" sz="1300" dirty="0">
              <a:solidFill>
                <a:srgbClr val="000000"/>
              </a:solidFill>
              <a:latin typeface="Georgia"/>
            </a:endParaRPr>
          </a:p>
        </p:txBody>
      </p:sp>
      <p:sp>
        <p:nvSpPr>
          <p:cNvPr id="113" name="Oval 112">
            <a:extLst>
              <a:ext uri="{FF2B5EF4-FFF2-40B4-BE49-F238E27FC236}">
                <a16:creationId xmlns:a16="http://schemas.microsoft.com/office/drawing/2014/main" id="{156E3930-059F-4CE7-A392-70D8B4A80324}"/>
              </a:ext>
            </a:extLst>
          </p:cNvPr>
          <p:cNvSpPr/>
          <p:nvPr/>
        </p:nvSpPr>
        <p:spPr>
          <a:xfrm>
            <a:off x="6477000" y="1559850"/>
            <a:ext cx="2245894" cy="1389445"/>
          </a:xfrm>
          <a:prstGeom prst="ellipse">
            <a:avLst/>
          </a:prstGeom>
          <a:solidFill>
            <a:srgbClr val="FFB600"/>
          </a:solidFill>
          <a:ln w="6350">
            <a:noFill/>
          </a:ln>
        </p:spPr>
        <p:txBody>
          <a:bodyPr vert="horz" wrap="square" lIns="60512" tIns="30256" rIns="60512" bIns="30256" rtlCol="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300" b="1" i="0" u="none" strike="noStrike" kern="0" cap="none" spc="0" normalizeH="0" baseline="0" noProof="0" dirty="0">
                <a:ln>
                  <a:noFill/>
                </a:ln>
                <a:solidFill>
                  <a:srgbClr val="FFFFFF"/>
                </a:solidFill>
                <a:effectLst/>
                <a:uLnTx/>
                <a:uFillTx/>
                <a:latin typeface="Georgia"/>
              </a:rPr>
              <a:t>Ar-Ge Muhasebesi ve İndirimi</a:t>
            </a:r>
            <a:endParaRPr kumimoji="0" lang="en-GB" sz="1300" b="1" i="0" u="none" strike="noStrike" kern="0" cap="none" spc="0" normalizeH="0" baseline="0" noProof="0" dirty="0">
              <a:ln>
                <a:noFill/>
              </a:ln>
              <a:solidFill>
                <a:srgbClr val="FFFFFF"/>
              </a:solidFill>
              <a:effectLst/>
              <a:uLnTx/>
              <a:uFillTx/>
              <a:latin typeface="Georgia"/>
            </a:endParaRPr>
          </a:p>
        </p:txBody>
      </p:sp>
      <p:sp>
        <p:nvSpPr>
          <p:cNvPr id="114" name="Oval 113">
            <a:extLst>
              <a:ext uri="{FF2B5EF4-FFF2-40B4-BE49-F238E27FC236}">
                <a16:creationId xmlns:a16="http://schemas.microsoft.com/office/drawing/2014/main" id="{E5578DFE-3EE4-4107-89C6-5BAFAD17A355}"/>
              </a:ext>
            </a:extLst>
          </p:cNvPr>
          <p:cNvSpPr/>
          <p:nvPr/>
        </p:nvSpPr>
        <p:spPr>
          <a:xfrm>
            <a:off x="9601200" y="1559850"/>
            <a:ext cx="2245895" cy="1389445"/>
          </a:xfrm>
          <a:prstGeom prst="ellipse">
            <a:avLst/>
          </a:prstGeom>
          <a:solidFill>
            <a:srgbClr val="E0301E"/>
          </a:solidFill>
          <a:ln w="6350">
            <a:noFill/>
          </a:ln>
        </p:spPr>
        <p:txBody>
          <a:bodyPr vert="horz" wrap="square" lIns="60512" tIns="30256" rIns="60512" bIns="30256" rtlCol="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300" b="1" i="0" u="none" strike="noStrike" kern="0" cap="none" spc="0" normalizeH="0" baseline="0" noProof="0" dirty="0">
                <a:ln>
                  <a:noFill/>
                </a:ln>
                <a:solidFill>
                  <a:srgbClr val="FFFFFF"/>
                </a:solidFill>
                <a:effectLst/>
                <a:uLnTx/>
                <a:uFillTx/>
                <a:latin typeface="Georgia"/>
              </a:rPr>
              <a:t>Ar-Ge ve Tasarım Personelleri İçin Talep Edilen Bilgi ve Belgeler</a:t>
            </a:r>
            <a:endParaRPr kumimoji="0" lang="en-GB" sz="1300" b="1" i="0" u="none" strike="noStrike" kern="0" cap="none" spc="0" normalizeH="0" baseline="0" noProof="0" dirty="0">
              <a:ln>
                <a:noFill/>
              </a:ln>
              <a:solidFill>
                <a:srgbClr val="FFFFFF"/>
              </a:solidFill>
              <a:effectLst/>
              <a:uLnTx/>
              <a:uFillTx/>
              <a:latin typeface="Georgia"/>
            </a:endParaRPr>
          </a:p>
        </p:txBody>
      </p:sp>
      <p:sp>
        <p:nvSpPr>
          <p:cNvPr id="115" name="Rectangle 114">
            <a:extLst>
              <a:ext uri="{FF2B5EF4-FFF2-40B4-BE49-F238E27FC236}">
                <a16:creationId xmlns:a16="http://schemas.microsoft.com/office/drawing/2014/main" id="{5350E5D5-7B3F-4A84-9A53-CD77D5FF851B}"/>
              </a:ext>
            </a:extLst>
          </p:cNvPr>
          <p:cNvSpPr/>
          <p:nvPr/>
        </p:nvSpPr>
        <p:spPr>
          <a:xfrm>
            <a:off x="6248400" y="3093048"/>
            <a:ext cx="3048000" cy="3108543"/>
          </a:xfrm>
          <a:prstGeom prst="rect">
            <a:avLst/>
          </a:prstGeom>
        </p:spPr>
        <p:txBody>
          <a:bodyPr wrap="square">
            <a:spAutoFit/>
          </a:bodyPr>
          <a:lstStyle/>
          <a:p>
            <a:pPr marL="228600" lvl="2" indent="-228600">
              <a:spcBef>
                <a:spcPts val="600"/>
              </a:spcBef>
              <a:buFont typeface="Arial" panose="020B0604020202020204" pitchFamily="34" charset="0"/>
              <a:buChar char="•"/>
            </a:pPr>
            <a:r>
              <a:rPr lang="tr-TR" sz="1300" dirty="0">
                <a:solidFill>
                  <a:srgbClr val="000000"/>
                </a:solidFill>
                <a:latin typeface="Georgia"/>
              </a:rPr>
              <a:t>Proje maliyetlerinin tespiti</a:t>
            </a:r>
          </a:p>
          <a:p>
            <a:pPr marL="228600" lvl="2" indent="-228600">
              <a:spcBef>
                <a:spcPts val="600"/>
              </a:spcBef>
              <a:buFont typeface="Arial" panose="020B0604020202020204" pitchFamily="34" charset="0"/>
              <a:buChar char="•"/>
            </a:pPr>
            <a:r>
              <a:rPr lang="da-DK" sz="1300" dirty="0">
                <a:solidFill>
                  <a:srgbClr val="000000"/>
                </a:solidFill>
                <a:latin typeface="Georgia"/>
              </a:rPr>
              <a:t>Aktifleştirme ve </a:t>
            </a:r>
            <a:r>
              <a:rPr lang="tr-TR" sz="1300" dirty="0">
                <a:solidFill>
                  <a:srgbClr val="000000"/>
                </a:solidFill>
                <a:latin typeface="Georgia"/>
              </a:rPr>
              <a:t>maliyetlerin </a:t>
            </a:r>
            <a:r>
              <a:rPr lang="da-DK" sz="1300" dirty="0">
                <a:solidFill>
                  <a:srgbClr val="000000"/>
                </a:solidFill>
                <a:latin typeface="Georgia"/>
              </a:rPr>
              <a:t>proje bazlı takip mekanizması</a:t>
            </a:r>
            <a:endParaRPr lang="tr-TR" sz="1300" dirty="0">
              <a:solidFill>
                <a:srgbClr val="000000"/>
              </a:solidFill>
              <a:latin typeface="Georgia"/>
            </a:endParaRPr>
          </a:p>
          <a:p>
            <a:pPr marL="228600" lvl="2" indent="-228600">
              <a:spcBef>
                <a:spcPts val="600"/>
              </a:spcBef>
              <a:buFont typeface="Arial" panose="020B0604020202020204" pitchFamily="34" charset="0"/>
              <a:buChar char="•"/>
            </a:pPr>
            <a:r>
              <a:rPr lang="tr-TR" sz="1300" dirty="0">
                <a:solidFill>
                  <a:srgbClr val="000000"/>
                </a:solidFill>
                <a:latin typeface="Georgia"/>
              </a:rPr>
              <a:t>Başarız / iptal projelerle ilgili muhasebe uygulamaları</a:t>
            </a:r>
          </a:p>
          <a:p>
            <a:pPr marL="228600" lvl="2" indent="-228600">
              <a:spcBef>
                <a:spcPts val="600"/>
              </a:spcBef>
              <a:buFont typeface="Arial" panose="020B0604020202020204" pitchFamily="34" charset="0"/>
              <a:buChar char="•"/>
            </a:pPr>
            <a:r>
              <a:rPr lang="tr-TR" sz="1300" dirty="0">
                <a:solidFill>
                  <a:srgbClr val="000000"/>
                </a:solidFill>
                <a:latin typeface="Georgia"/>
              </a:rPr>
              <a:t>Sözleşmeye dayalı olarak yapılan Sipariş Usulü Ar-Ge projelerinde indirim hesaplaması</a:t>
            </a:r>
          </a:p>
          <a:p>
            <a:pPr marL="228600" lvl="2" indent="-228600">
              <a:spcBef>
                <a:spcPts val="600"/>
              </a:spcBef>
              <a:buFont typeface="Arial" panose="020B0604020202020204" pitchFamily="34" charset="0"/>
              <a:buChar char="•"/>
            </a:pPr>
            <a:endParaRPr lang="tr-TR" sz="1300" dirty="0">
              <a:solidFill>
                <a:srgbClr val="000000"/>
              </a:solidFill>
              <a:latin typeface="Georgia"/>
            </a:endParaRPr>
          </a:p>
          <a:p>
            <a:pPr marL="228600" lvl="2" indent="-228600">
              <a:spcBef>
                <a:spcPts val="600"/>
              </a:spcBef>
              <a:buFont typeface="Arial" panose="020B0604020202020204" pitchFamily="34" charset="0"/>
              <a:buChar char="•"/>
            </a:pPr>
            <a:endParaRPr lang="tr-TR" sz="1300" dirty="0">
              <a:solidFill>
                <a:srgbClr val="000000"/>
              </a:solidFill>
              <a:latin typeface="Georgia"/>
            </a:endParaRPr>
          </a:p>
          <a:p>
            <a:pPr marL="228600" lvl="2" indent="-228600">
              <a:spcBef>
                <a:spcPts val="600"/>
              </a:spcBef>
              <a:spcAft>
                <a:spcPts val="600"/>
              </a:spcAft>
              <a:buFont typeface="Arial" panose="020B0604020202020204" pitchFamily="34" charset="0"/>
              <a:buChar char="•"/>
            </a:pPr>
            <a:endParaRPr lang="tr-TR" sz="1300" dirty="0">
              <a:solidFill>
                <a:srgbClr val="000000"/>
              </a:solidFill>
              <a:latin typeface="Georgia"/>
            </a:endParaRPr>
          </a:p>
          <a:p>
            <a:pPr marL="228600" lvl="2" indent="-228600">
              <a:spcBef>
                <a:spcPts val="600"/>
              </a:spcBef>
              <a:spcAft>
                <a:spcPts val="600"/>
              </a:spcAft>
              <a:buFont typeface="Arial" panose="020B0604020202020204" pitchFamily="34" charset="0"/>
              <a:buChar char="•"/>
            </a:pPr>
            <a:endParaRPr lang="tr-TR" sz="1300" dirty="0">
              <a:solidFill>
                <a:srgbClr val="000000"/>
              </a:solidFill>
              <a:latin typeface="Georgia"/>
            </a:endParaRPr>
          </a:p>
        </p:txBody>
      </p:sp>
      <p:sp>
        <p:nvSpPr>
          <p:cNvPr id="116" name="Rectangle 115">
            <a:extLst>
              <a:ext uri="{FF2B5EF4-FFF2-40B4-BE49-F238E27FC236}">
                <a16:creationId xmlns:a16="http://schemas.microsoft.com/office/drawing/2014/main" id="{E2F55303-8D6E-463F-B7C1-0D431B3D52C6}"/>
              </a:ext>
            </a:extLst>
          </p:cNvPr>
          <p:cNvSpPr/>
          <p:nvPr/>
        </p:nvSpPr>
        <p:spPr>
          <a:xfrm>
            <a:off x="9410698" y="3067050"/>
            <a:ext cx="2705102" cy="2246769"/>
          </a:xfrm>
          <a:prstGeom prst="rect">
            <a:avLst/>
          </a:prstGeom>
        </p:spPr>
        <p:txBody>
          <a:bodyPr wrap="square">
            <a:spAutoFit/>
          </a:bodyPr>
          <a:lstStyle/>
          <a:p>
            <a:pPr marL="228600" lvl="2" indent="-228600">
              <a:spcBef>
                <a:spcPts val="600"/>
              </a:spcBef>
              <a:buFont typeface="Arial" panose="020B0604020202020204" pitchFamily="34" charset="0"/>
              <a:buChar char="•"/>
            </a:pPr>
            <a:r>
              <a:rPr lang="tr-TR" sz="1300" dirty="0">
                <a:solidFill>
                  <a:srgbClr val="000000"/>
                </a:solidFill>
                <a:latin typeface="Georgia"/>
              </a:rPr>
              <a:t>Ar-Ge/Tasarım personellerine ilişkin detaylı listeler (Okul - Bölüm bilgisi ile)</a:t>
            </a:r>
          </a:p>
          <a:p>
            <a:pPr marL="228600" lvl="2" indent="-228600">
              <a:spcBef>
                <a:spcPts val="600"/>
              </a:spcBef>
              <a:buFont typeface="Arial" panose="020B0604020202020204" pitchFamily="34" charset="0"/>
              <a:buChar char="•"/>
            </a:pPr>
            <a:r>
              <a:rPr lang="tr-TR" sz="1300" dirty="0">
                <a:solidFill>
                  <a:srgbClr val="000000"/>
                </a:solidFill>
                <a:latin typeface="Georgia"/>
              </a:rPr>
              <a:t>Destek ve teşviklere esas süreler ile teşviklerin matematiksel hesaplamaları, aylık bazda dökümleri</a:t>
            </a:r>
          </a:p>
          <a:p>
            <a:pPr marL="228600" lvl="2" indent="-228600">
              <a:spcBef>
                <a:spcPts val="600"/>
              </a:spcBef>
              <a:buFont typeface="Arial" panose="020B0604020202020204" pitchFamily="34" charset="0"/>
              <a:buChar char="•"/>
            </a:pPr>
            <a:r>
              <a:rPr lang="tr-TR" sz="1300" dirty="0">
                <a:solidFill>
                  <a:srgbClr val="000000"/>
                </a:solidFill>
                <a:latin typeface="Georgia"/>
              </a:rPr>
              <a:t>Verilen bilgi ve belgelerin Muhtasar, SSK ve DV beyanları ile uyumu</a:t>
            </a:r>
          </a:p>
        </p:txBody>
      </p:sp>
    </p:spTree>
    <p:extLst>
      <p:ext uri="{BB962C8B-B14F-4D97-AF65-F5344CB8AC3E}">
        <p14:creationId xmlns:p14="http://schemas.microsoft.com/office/powerpoint/2010/main" val="4284022388"/>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Özellikli İşlemlere İlişkin  İnceleme Konuları</a:t>
            </a:r>
          </a:p>
        </p:txBody>
      </p:sp>
      <p:sp>
        <p:nvSpPr>
          <p:cNvPr id="15" name="object 6">
            <a:extLst>
              <a:ext uri="{FF2B5EF4-FFF2-40B4-BE49-F238E27FC236}">
                <a16:creationId xmlns:a16="http://schemas.microsoft.com/office/drawing/2014/main" id="{8FD38A01-2B03-4AAE-AE74-644DCBC4E337}"/>
              </a:ext>
            </a:extLst>
          </p:cNvPr>
          <p:cNvSpPr txBox="1"/>
          <p:nvPr/>
        </p:nvSpPr>
        <p:spPr>
          <a:xfrm>
            <a:off x="685800" y="1513239"/>
            <a:ext cx="5181601" cy="2196855"/>
          </a:xfrm>
          <a:prstGeom prst="rect">
            <a:avLst/>
          </a:prstGeom>
          <a:solidFill>
            <a:srgbClr val="E0301E"/>
          </a:solidFill>
        </p:spPr>
        <p:txBody>
          <a:bodyPr vert="horz" wrap="square" lIns="0" tIns="0" rIns="0" bIns="0" rtlCol="0" anchor="ctr" anchorCtr="0">
            <a:noAutofit/>
          </a:bodyPr>
          <a:lstStyle/>
          <a:p>
            <a:pPr algn="ctr"/>
            <a:r>
              <a:rPr lang="tr-TR" sz="1600" b="1" dirty="0">
                <a:solidFill>
                  <a:srgbClr val="FFFFFF"/>
                </a:solidFill>
                <a:latin typeface="Georgia"/>
              </a:rPr>
              <a:t>Taşınmaz Satışı İstisnası:</a:t>
            </a:r>
            <a:r>
              <a:rPr lang="tr-TR" sz="1600" dirty="0">
                <a:solidFill>
                  <a:srgbClr val="FFFFFF"/>
                </a:solidFill>
                <a:latin typeface="Georgia"/>
              </a:rPr>
              <a:t> </a:t>
            </a:r>
          </a:p>
          <a:p>
            <a:pPr algn="ctr"/>
            <a:endParaRPr lang="tr-TR" sz="1600" dirty="0">
              <a:solidFill>
                <a:srgbClr val="FFFFFF"/>
              </a:solidFill>
              <a:latin typeface="Georgia"/>
            </a:endParaRPr>
          </a:p>
          <a:p>
            <a:pPr marL="274237" lvl="2" algn="ctr"/>
            <a:r>
              <a:rPr lang="tr-TR" sz="1600" dirty="0">
                <a:solidFill>
                  <a:srgbClr val="FFFFFF"/>
                </a:solidFill>
                <a:latin typeface="Georgia"/>
              </a:rPr>
              <a:t>İstisna için gerekli olan tanımı net olarak yapılamayan gayrimenkul alım-satım işi ile uğraşmama şartının ihlaline yönelik eleştiriler</a:t>
            </a:r>
          </a:p>
          <a:p>
            <a:pPr marL="274237" lvl="2" algn="ctr"/>
            <a:r>
              <a:rPr lang="tr-TR" sz="1600" dirty="0">
                <a:solidFill>
                  <a:srgbClr val="FFFFFF"/>
                </a:solidFill>
                <a:latin typeface="Georgia"/>
              </a:rPr>
              <a:t>Satış zararının %50’sinin KKEG yapılması gerektiği eleştirileri </a:t>
            </a:r>
          </a:p>
        </p:txBody>
      </p:sp>
      <p:sp>
        <p:nvSpPr>
          <p:cNvPr id="16" name="object 6">
            <a:extLst>
              <a:ext uri="{FF2B5EF4-FFF2-40B4-BE49-F238E27FC236}">
                <a16:creationId xmlns:a16="http://schemas.microsoft.com/office/drawing/2014/main" id="{A04DD343-E2A3-478C-B57E-6C75ED6F0346}"/>
              </a:ext>
            </a:extLst>
          </p:cNvPr>
          <p:cNvSpPr txBox="1"/>
          <p:nvPr/>
        </p:nvSpPr>
        <p:spPr>
          <a:xfrm>
            <a:off x="671945" y="4067734"/>
            <a:ext cx="5195456" cy="1922933"/>
          </a:xfrm>
          <a:prstGeom prst="rect">
            <a:avLst/>
          </a:prstGeom>
          <a:solidFill>
            <a:srgbClr val="FFC000"/>
          </a:solidFill>
        </p:spPr>
        <p:txBody>
          <a:bodyPr vert="horz" wrap="square" lIns="0" tIns="0" rIns="0" bIns="0" rtlCol="0" anchor="ctr" anchorCtr="0">
            <a:noAutofit/>
          </a:bodyPr>
          <a:lstStyle/>
          <a:p>
            <a:pPr algn="ctr"/>
            <a:r>
              <a:rPr lang="tr-TR" sz="1600" b="1" dirty="0">
                <a:solidFill>
                  <a:srgbClr val="FFFFFF"/>
                </a:solidFill>
                <a:latin typeface="Georgia"/>
              </a:rPr>
              <a:t>Nakdi Sermaye İndirimi: </a:t>
            </a:r>
          </a:p>
          <a:p>
            <a:pPr algn="ctr"/>
            <a:endParaRPr lang="tr-TR" sz="1600" dirty="0">
              <a:solidFill>
                <a:srgbClr val="FFFFFF"/>
              </a:solidFill>
              <a:latin typeface="Georgia"/>
            </a:endParaRPr>
          </a:p>
          <a:p>
            <a:pPr marL="274237" lvl="2" algn="ctr"/>
            <a:r>
              <a:rPr lang="tr-TR" sz="1600" dirty="0">
                <a:solidFill>
                  <a:srgbClr val="FFFFFF"/>
                </a:solidFill>
                <a:latin typeface="Georgia"/>
              </a:rPr>
              <a:t>Sermaye artırımı öncesinde ilişkili şirketlerden alacak bulunmasının indirimi engelleyeceğine ilişkin eleştiriler</a:t>
            </a:r>
          </a:p>
        </p:txBody>
      </p:sp>
      <p:sp>
        <p:nvSpPr>
          <p:cNvPr id="17" name="object 6">
            <a:extLst>
              <a:ext uri="{FF2B5EF4-FFF2-40B4-BE49-F238E27FC236}">
                <a16:creationId xmlns:a16="http://schemas.microsoft.com/office/drawing/2014/main" id="{CB5298C3-5D2D-4B5F-95E3-067C2BCA50D0}"/>
              </a:ext>
            </a:extLst>
          </p:cNvPr>
          <p:cNvSpPr txBox="1"/>
          <p:nvPr/>
        </p:nvSpPr>
        <p:spPr>
          <a:xfrm>
            <a:off x="6324600" y="1535953"/>
            <a:ext cx="5156201" cy="2174480"/>
          </a:xfrm>
          <a:prstGeom prst="rect">
            <a:avLst/>
          </a:prstGeom>
          <a:solidFill>
            <a:srgbClr val="A32020"/>
          </a:solidFill>
        </p:spPr>
        <p:txBody>
          <a:bodyPr vert="horz" wrap="squar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dirty="0">
              <a:ln>
                <a:noFill/>
              </a:ln>
              <a:solidFill>
                <a:srgbClr val="FFFFFF"/>
              </a:solidFill>
              <a:effectLst/>
              <a:uLnTx/>
              <a:uFillTx/>
              <a:latin typeface="Georgia"/>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dirty="0">
              <a:ln>
                <a:noFill/>
              </a:ln>
              <a:solidFill>
                <a:srgbClr val="FFFFFF"/>
              </a:solidFill>
              <a:effectLst/>
              <a:uLnTx/>
              <a:uFillTx/>
              <a:latin typeface="Georgi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a:ln>
                  <a:noFill/>
                </a:ln>
                <a:solidFill>
                  <a:srgbClr val="FFFFFF"/>
                </a:solidFill>
                <a:effectLst/>
                <a:uLnTx/>
                <a:uFillTx/>
                <a:latin typeface="Georgia"/>
              </a:rPr>
              <a:t>Kısmi Bölünme: </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dirty="0">
              <a:ln>
                <a:noFill/>
              </a:ln>
              <a:solidFill>
                <a:srgbClr val="FFFFFF"/>
              </a:solidFill>
              <a:effectLst/>
              <a:uLnTx/>
              <a:uFillTx/>
              <a:latin typeface="Georgi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0" i="0" u="none" strike="noStrike" kern="0" cap="none" spc="0" normalizeH="0" baseline="0" noProof="0" dirty="0">
                <a:ln>
                  <a:noFill/>
                </a:ln>
                <a:solidFill>
                  <a:srgbClr val="FFFFFF"/>
                </a:solidFill>
                <a:effectLst/>
                <a:uLnTx/>
                <a:uFillTx/>
                <a:latin typeface="Georgia"/>
              </a:rPr>
              <a:t>Kısmi bölünme işlemlerinde, bölünen şirket sermayesine bölünmeden önce eklenen geçmiş yıl karları, özel fonlar </a:t>
            </a:r>
            <a:r>
              <a:rPr kumimoji="0" lang="tr-TR" sz="1600" b="0" i="0" u="none" strike="noStrike" kern="0" cap="none" spc="0" normalizeH="0" baseline="0" noProof="0" dirty="0" err="1">
                <a:ln>
                  <a:noFill/>
                </a:ln>
                <a:solidFill>
                  <a:srgbClr val="FFFFFF"/>
                </a:solidFill>
                <a:effectLst/>
                <a:uLnTx/>
                <a:uFillTx/>
                <a:latin typeface="Georgia"/>
              </a:rPr>
              <a:t>v.s</a:t>
            </a:r>
            <a:r>
              <a:rPr kumimoji="0" lang="tr-TR" sz="1600" b="0" i="0" u="none" strike="noStrike" kern="0" cap="none" spc="0" normalizeH="0" baseline="0" noProof="0" dirty="0">
                <a:ln>
                  <a:noFill/>
                </a:ln>
                <a:solidFill>
                  <a:srgbClr val="FFFFFF"/>
                </a:solidFill>
                <a:effectLst/>
                <a:uLnTx/>
                <a:uFillTx/>
                <a:latin typeface="Georgia"/>
              </a:rPr>
              <a:t>,… gibi değerlerin, devreden şirketin sermayesini oluşturan unsurlara göre bölünme işlemi ile işletmeden çekildiği ve ortaklara dağıtılmış kar payı gibi değerlendirilmesi gerektiği iddia edilmektedir.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0" i="0" u="none" strike="noStrike" kern="0" cap="none" spc="0" normalizeH="0" baseline="0" noProof="0" dirty="0">
                <a:ln>
                  <a:noFill/>
                </a:ln>
                <a:solidFill>
                  <a:srgbClr val="FFFFFF"/>
                </a:solidFill>
                <a:effectLst/>
                <a:uLnTx/>
                <a:uFillTx/>
                <a:latin typeface="Georgia"/>
              </a:rPr>
              <a:t>	</a:t>
            </a:r>
          </a:p>
          <a:p>
            <a:pPr marL="274237" marR="0" lvl="2" indent="0" algn="ctr" defTabSz="91440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dirty="0">
              <a:ln>
                <a:noFill/>
              </a:ln>
              <a:solidFill>
                <a:srgbClr val="FFFFFF"/>
              </a:solidFill>
              <a:effectLst/>
              <a:uLnTx/>
              <a:uFillTx/>
              <a:latin typeface="Georgia"/>
            </a:endParaRPr>
          </a:p>
          <a:p>
            <a:pPr marL="274237" marR="0" lvl="2" indent="0" algn="ctr" defTabSz="914400" eaLnBrk="1" fontAlgn="auto" latinLnBrk="0" hangingPunct="1">
              <a:lnSpc>
                <a:spcPct val="100000"/>
              </a:lnSpc>
              <a:spcBef>
                <a:spcPts val="0"/>
              </a:spcBef>
              <a:spcAft>
                <a:spcPts val="0"/>
              </a:spcAft>
              <a:buClrTx/>
              <a:buSzTx/>
              <a:buFontTx/>
              <a:buNone/>
              <a:tabLst/>
              <a:defRPr/>
            </a:pPr>
            <a:r>
              <a:rPr kumimoji="0" lang="tr-TR" sz="1600" b="0" i="0" u="none" strike="noStrike" kern="0" cap="none" spc="0" normalizeH="0" baseline="0" noProof="0" dirty="0">
                <a:ln>
                  <a:noFill/>
                </a:ln>
                <a:solidFill>
                  <a:srgbClr val="FFFFFF"/>
                </a:solidFill>
                <a:effectLst/>
                <a:uLnTx/>
                <a:uFillTx/>
                <a:latin typeface="Georgia"/>
              </a:rPr>
              <a:t> </a:t>
            </a:r>
          </a:p>
        </p:txBody>
      </p:sp>
      <p:sp>
        <p:nvSpPr>
          <p:cNvPr id="18" name="object 6">
            <a:extLst>
              <a:ext uri="{FF2B5EF4-FFF2-40B4-BE49-F238E27FC236}">
                <a16:creationId xmlns:a16="http://schemas.microsoft.com/office/drawing/2014/main" id="{95E7DC58-3D29-4555-82DC-B66649755744}"/>
              </a:ext>
            </a:extLst>
          </p:cNvPr>
          <p:cNvSpPr txBox="1"/>
          <p:nvPr/>
        </p:nvSpPr>
        <p:spPr>
          <a:xfrm>
            <a:off x="6349999" y="4067734"/>
            <a:ext cx="5130802" cy="1922933"/>
          </a:xfrm>
          <a:prstGeom prst="rect">
            <a:avLst/>
          </a:prstGeom>
          <a:solidFill>
            <a:srgbClr val="DC6900">
              <a:lumMod val="75000"/>
            </a:srgbClr>
          </a:solidFill>
        </p:spPr>
        <p:txBody>
          <a:bodyPr vert="horz" wrap="squar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a:ln>
                  <a:noFill/>
                </a:ln>
                <a:solidFill>
                  <a:srgbClr val="FFFFFF"/>
                </a:solidFill>
                <a:effectLst/>
                <a:uLnTx/>
                <a:uFillTx/>
                <a:latin typeface="Georgia"/>
              </a:rPr>
              <a:t>Götürü Gider İndirimi: </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dirty="0">
              <a:ln>
                <a:noFill/>
              </a:ln>
              <a:solidFill>
                <a:srgbClr val="FFFFFF"/>
              </a:solidFill>
              <a:effectLst/>
              <a:uLnTx/>
              <a:uFillTx/>
              <a:latin typeface="Georgi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0" i="0" u="none" strike="noStrike" kern="0" cap="none" spc="0" normalizeH="0" baseline="0" noProof="0" dirty="0">
                <a:ln>
                  <a:noFill/>
                </a:ln>
                <a:solidFill>
                  <a:srgbClr val="FFFFFF"/>
                </a:solidFill>
                <a:effectLst/>
                <a:uLnTx/>
                <a:uFillTx/>
                <a:latin typeface="Georgia"/>
              </a:rPr>
              <a:t>Götürü gider indirimden yararlanılabilmesi için, harcamanın fiilen yapılmış ve yasal defterlere kaydedilmiş olması gerektiği iddia edilmektedir. Önceki yıllara ilişkin olarak lehe kararlar olsa bile bu kararlar dikkate alınmamakta ve olası bir incelemede eleştiri konusu yapılmaktadır.</a:t>
            </a:r>
          </a:p>
        </p:txBody>
      </p:sp>
    </p:spTree>
    <p:extLst>
      <p:ext uri="{BB962C8B-B14F-4D97-AF65-F5344CB8AC3E}">
        <p14:creationId xmlns:p14="http://schemas.microsoft.com/office/powerpoint/2010/main" val="46648156"/>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Diğer İnceleme  Konuları</a:t>
            </a:r>
          </a:p>
        </p:txBody>
      </p:sp>
      <p:grpSp>
        <p:nvGrpSpPr>
          <p:cNvPr id="38" name="Group 37">
            <a:extLst>
              <a:ext uri="{FF2B5EF4-FFF2-40B4-BE49-F238E27FC236}">
                <a16:creationId xmlns:a16="http://schemas.microsoft.com/office/drawing/2014/main" id="{2FD8A464-8602-4BFA-B7DC-C7C7F2EA047D}"/>
              </a:ext>
            </a:extLst>
          </p:cNvPr>
          <p:cNvGrpSpPr/>
          <p:nvPr/>
        </p:nvGrpSpPr>
        <p:grpSpPr>
          <a:xfrm>
            <a:off x="1255136" y="2063177"/>
            <a:ext cx="2756829" cy="728678"/>
            <a:chOff x="2352681" y="313563"/>
            <a:chExt cx="2705090" cy="544286"/>
          </a:xfrm>
        </p:grpSpPr>
        <p:sp>
          <p:nvSpPr>
            <p:cNvPr id="39" name="Rounded Rectangle 11">
              <a:extLst>
                <a:ext uri="{FF2B5EF4-FFF2-40B4-BE49-F238E27FC236}">
                  <a16:creationId xmlns:a16="http://schemas.microsoft.com/office/drawing/2014/main" id="{5231C523-E4EE-4D98-9041-65EAE4C52ACB}"/>
                </a:ext>
              </a:extLst>
            </p:cNvPr>
            <p:cNvSpPr/>
            <p:nvPr/>
          </p:nvSpPr>
          <p:spPr>
            <a:xfrm>
              <a:off x="2352681" y="313563"/>
              <a:ext cx="2705090" cy="544286"/>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txBody>
            <a:bodyPr anchor="ct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Sabit Kıymetlerde Faydalı Ömür tespitleri</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sp>
          <p:nvSpPr>
            <p:cNvPr id="40" name="Rounded Rectangle 4">
              <a:extLst>
                <a:ext uri="{FF2B5EF4-FFF2-40B4-BE49-F238E27FC236}">
                  <a16:creationId xmlns:a16="http://schemas.microsoft.com/office/drawing/2014/main" id="{EDE86D41-C2AB-4C08-BD59-8C29F221E842}"/>
                </a:ext>
              </a:extLst>
            </p:cNvPr>
            <p:cNvSpPr/>
            <p:nvPr/>
          </p:nvSpPr>
          <p:spPr>
            <a:xfrm>
              <a:off x="2379126" y="331542"/>
              <a:ext cx="2652200"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grpSp>
        <p:nvGrpSpPr>
          <p:cNvPr id="41" name="Group 40">
            <a:extLst>
              <a:ext uri="{FF2B5EF4-FFF2-40B4-BE49-F238E27FC236}">
                <a16:creationId xmlns:a16="http://schemas.microsoft.com/office/drawing/2014/main" id="{27AC7D3D-5CAD-40A7-B743-578711A1DC0F}"/>
              </a:ext>
            </a:extLst>
          </p:cNvPr>
          <p:cNvGrpSpPr/>
          <p:nvPr/>
        </p:nvGrpSpPr>
        <p:grpSpPr>
          <a:xfrm>
            <a:off x="1224293" y="3849435"/>
            <a:ext cx="2803094" cy="722312"/>
            <a:chOff x="2352681" y="305097"/>
            <a:chExt cx="2705090" cy="541734"/>
          </a:xfrm>
        </p:grpSpPr>
        <p:sp>
          <p:nvSpPr>
            <p:cNvPr id="42" name="Rounded Rectangle 20">
              <a:extLst>
                <a:ext uri="{FF2B5EF4-FFF2-40B4-BE49-F238E27FC236}">
                  <a16:creationId xmlns:a16="http://schemas.microsoft.com/office/drawing/2014/main" id="{B813945F-E360-4899-968E-87826E87EA88}"/>
                </a:ext>
              </a:extLst>
            </p:cNvPr>
            <p:cNvSpPr/>
            <p:nvPr/>
          </p:nvSpPr>
          <p:spPr>
            <a:xfrm>
              <a:off x="2352681" y="305097"/>
              <a:ext cx="2705090" cy="541734"/>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44" name="Rounded Rectangle 4">
              <a:extLst>
                <a:ext uri="{FF2B5EF4-FFF2-40B4-BE49-F238E27FC236}">
                  <a16:creationId xmlns:a16="http://schemas.microsoft.com/office/drawing/2014/main" id="{182192BB-EB8B-4532-B48E-C4E5819DA5A4}"/>
                </a:ext>
              </a:extLst>
            </p:cNvPr>
            <p:cNvSpPr/>
            <p:nvPr/>
          </p:nvSpPr>
          <p:spPr>
            <a:xfrm>
              <a:off x="2366195" y="331542"/>
              <a:ext cx="2665132"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Şüpheli Ticari Alacak Karşılıklarının ayrılmasında dönemsellik</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grpSp>
        <p:nvGrpSpPr>
          <p:cNvPr id="45" name="Group 44">
            <a:extLst>
              <a:ext uri="{FF2B5EF4-FFF2-40B4-BE49-F238E27FC236}">
                <a16:creationId xmlns:a16="http://schemas.microsoft.com/office/drawing/2014/main" id="{1BDC2104-5525-473E-B945-E9C4E468977C}"/>
              </a:ext>
            </a:extLst>
          </p:cNvPr>
          <p:cNvGrpSpPr/>
          <p:nvPr/>
        </p:nvGrpSpPr>
        <p:grpSpPr>
          <a:xfrm>
            <a:off x="1250043" y="2959489"/>
            <a:ext cx="2788557" cy="722312"/>
            <a:chOff x="2299792" y="305097"/>
            <a:chExt cx="2731534" cy="541734"/>
          </a:xfrm>
        </p:grpSpPr>
        <p:sp>
          <p:nvSpPr>
            <p:cNvPr id="46" name="Rounded Rectangle 23">
              <a:extLst>
                <a:ext uri="{FF2B5EF4-FFF2-40B4-BE49-F238E27FC236}">
                  <a16:creationId xmlns:a16="http://schemas.microsoft.com/office/drawing/2014/main" id="{A766CC66-70BF-4D5E-8860-C34B99178317}"/>
                </a:ext>
              </a:extLst>
            </p:cNvPr>
            <p:cNvSpPr/>
            <p:nvPr/>
          </p:nvSpPr>
          <p:spPr>
            <a:xfrm>
              <a:off x="2299792" y="305097"/>
              <a:ext cx="2705090" cy="541734"/>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47" name="Rounded Rectangle 4">
              <a:extLst>
                <a:ext uri="{FF2B5EF4-FFF2-40B4-BE49-F238E27FC236}">
                  <a16:creationId xmlns:a16="http://schemas.microsoft.com/office/drawing/2014/main" id="{7FA9BFDC-507F-4DB9-982F-B430975E409F}"/>
                </a:ext>
              </a:extLst>
            </p:cNvPr>
            <p:cNvSpPr/>
            <p:nvPr/>
          </p:nvSpPr>
          <p:spPr>
            <a:xfrm>
              <a:off x="2379126" y="331542"/>
              <a:ext cx="2652200"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Amortisman hesaplamalarının matematiksel kontrolü</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grpSp>
        <p:nvGrpSpPr>
          <p:cNvPr id="48" name="Group 47">
            <a:extLst>
              <a:ext uri="{FF2B5EF4-FFF2-40B4-BE49-F238E27FC236}">
                <a16:creationId xmlns:a16="http://schemas.microsoft.com/office/drawing/2014/main" id="{920F1C2E-F20A-4430-9663-D82F2F77D8CF}"/>
              </a:ext>
            </a:extLst>
          </p:cNvPr>
          <p:cNvGrpSpPr/>
          <p:nvPr/>
        </p:nvGrpSpPr>
        <p:grpSpPr>
          <a:xfrm>
            <a:off x="4607936" y="2057400"/>
            <a:ext cx="2756829" cy="728678"/>
            <a:chOff x="2352681" y="313563"/>
            <a:chExt cx="2705090" cy="544286"/>
          </a:xfrm>
        </p:grpSpPr>
        <p:sp>
          <p:nvSpPr>
            <p:cNvPr id="49" name="Rounded Rectangle 11">
              <a:extLst>
                <a:ext uri="{FF2B5EF4-FFF2-40B4-BE49-F238E27FC236}">
                  <a16:creationId xmlns:a16="http://schemas.microsoft.com/office/drawing/2014/main" id="{D5332973-C606-4A85-91D3-2E3872E17E1E}"/>
                </a:ext>
              </a:extLst>
            </p:cNvPr>
            <p:cNvSpPr/>
            <p:nvPr/>
          </p:nvSpPr>
          <p:spPr>
            <a:xfrm>
              <a:off x="2352681" y="313563"/>
              <a:ext cx="2705090" cy="544286"/>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txBody>
            <a:bodyPr anchor="ct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Gider faturalarında Dönemsellik</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sp>
          <p:nvSpPr>
            <p:cNvPr id="50" name="Rounded Rectangle 4">
              <a:extLst>
                <a:ext uri="{FF2B5EF4-FFF2-40B4-BE49-F238E27FC236}">
                  <a16:creationId xmlns:a16="http://schemas.microsoft.com/office/drawing/2014/main" id="{50CAA1FE-5C22-485B-BD00-C64ADC545439}"/>
                </a:ext>
              </a:extLst>
            </p:cNvPr>
            <p:cNvSpPr/>
            <p:nvPr/>
          </p:nvSpPr>
          <p:spPr>
            <a:xfrm>
              <a:off x="2379126" y="331542"/>
              <a:ext cx="2652200"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grpSp>
        <p:nvGrpSpPr>
          <p:cNvPr id="51" name="Group 50">
            <a:extLst>
              <a:ext uri="{FF2B5EF4-FFF2-40B4-BE49-F238E27FC236}">
                <a16:creationId xmlns:a16="http://schemas.microsoft.com/office/drawing/2014/main" id="{CAA493BF-7D4C-4F1A-986A-79624640ADDF}"/>
              </a:ext>
            </a:extLst>
          </p:cNvPr>
          <p:cNvGrpSpPr/>
          <p:nvPr/>
        </p:nvGrpSpPr>
        <p:grpSpPr>
          <a:xfrm>
            <a:off x="4607936" y="3843658"/>
            <a:ext cx="2803094" cy="722312"/>
            <a:chOff x="2352681" y="305097"/>
            <a:chExt cx="2705090" cy="541734"/>
          </a:xfrm>
        </p:grpSpPr>
        <p:sp>
          <p:nvSpPr>
            <p:cNvPr id="52" name="Rounded Rectangle 20">
              <a:extLst>
                <a:ext uri="{FF2B5EF4-FFF2-40B4-BE49-F238E27FC236}">
                  <a16:creationId xmlns:a16="http://schemas.microsoft.com/office/drawing/2014/main" id="{BF772F7D-5588-4EE0-B98E-10804CF1DF72}"/>
                </a:ext>
              </a:extLst>
            </p:cNvPr>
            <p:cNvSpPr/>
            <p:nvPr/>
          </p:nvSpPr>
          <p:spPr>
            <a:xfrm>
              <a:off x="2352681" y="305097"/>
              <a:ext cx="2705090" cy="541734"/>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53" name="Rounded Rectangle 4">
              <a:extLst>
                <a:ext uri="{FF2B5EF4-FFF2-40B4-BE49-F238E27FC236}">
                  <a16:creationId xmlns:a16="http://schemas.microsoft.com/office/drawing/2014/main" id="{7B17F8AA-239C-4BFC-B62A-B49442A2E175}"/>
                </a:ext>
              </a:extLst>
            </p:cNvPr>
            <p:cNvSpPr/>
            <p:nvPr/>
          </p:nvSpPr>
          <p:spPr>
            <a:xfrm>
              <a:off x="2366195" y="331542"/>
              <a:ext cx="2665132"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Yurtdışından alınan hizmetlerde SSKD uygulamaları</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grpSp>
        <p:nvGrpSpPr>
          <p:cNvPr id="54" name="Group 53">
            <a:extLst>
              <a:ext uri="{FF2B5EF4-FFF2-40B4-BE49-F238E27FC236}">
                <a16:creationId xmlns:a16="http://schemas.microsoft.com/office/drawing/2014/main" id="{2EABCBE8-38E8-44F5-99F5-50E1E41F919D}"/>
              </a:ext>
            </a:extLst>
          </p:cNvPr>
          <p:cNvGrpSpPr/>
          <p:nvPr/>
        </p:nvGrpSpPr>
        <p:grpSpPr>
          <a:xfrm>
            <a:off x="8006093" y="2057400"/>
            <a:ext cx="2756829" cy="734455"/>
            <a:chOff x="2352681" y="313563"/>
            <a:chExt cx="2705090" cy="544286"/>
          </a:xfrm>
        </p:grpSpPr>
        <p:sp>
          <p:nvSpPr>
            <p:cNvPr id="55" name="Rounded Rectangle 11">
              <a:extLst>
                <a:ext uri="{FF2B5EF4-FFF2-40B4-BE49-F238E27FC236}">
                  <a16:creationId xmlns:a16="http://schemas.microsoft.com/office/drawing/2014/main" id="{35F471B0-DD3E-4C87-AB94-CE9244833219}"/>
                </a:ext>
              </a:extLst>
            </p:cNvPr>
            <p:cNvSpPr/>
            <p:nvPr/>
          </p:nvSpPr>
          <p:spPr>
            <a:xfrm>
              <a:off x="2352681" y="313563"/>
              <a:ext cx="2705090" cy="544286"/>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txBody>
            <a:bodyPr anchor="ct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Reeskont hesaplamaları ve </a:t>
              </a:r>
              <a:r>
                <a:rPr kumimoji="0" lang="tr-TR" sz="1300" b="0" i="0" u="none" strike="noStrike" kern="0" cap="none" spc="0" normalizeH="0" baseline="0" noProof="0" dirty="0" err="1">
                  <a:ln>
                    <a:noFill/>
                  </a:ln>
                  <a:solidFill>
                    <a:srgbClr val="000000">
                      <a:hueOff val="0"/>
                      <a:satOff val="0"/>
                      <a:lumOff val="0"/>
                      <a:alphaOff val="0"/>
                    </a:srgbClr>
                  </a:solidFill>
                  <a:effectLst/>
                  <a:uLnTx/>
                  <a:uFillTx/>
                  <a:latin typeface="Georgia"/>
                  <a:ea typeface="+mn-ea"/>
                  <a:cs typeface="+mn-cs"/>
                </a:rPr>
                <a:t>muhasebesel</a:t>
              </a: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 uygulamalar</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sp>
          <p:nvSpPr>
            <p:cNvPr id="56" name="Rounded Rectangle 4">
              <a:extLst>
                <a:ext uri="{FF2B5EF4-FFF2-40B4-BE49-F238E27FC236}">
                  <a16:creationId xmlns:a16="http://schemas.microsoft.com/office/drawing/2014/main" id="{5E6F5AD4-06FB-4611-BF4F-435B202C3202}"/>
                </a:ext>
              </a:extLst>
            </p:cNvPr>
            <p:cNvSpPr/>
            <p:nvPr/>
          </p:nvSpPr>
          <p:spPr>
            <a:xfrm>
              <a:off x="2379126" y="331542"/>
              <a:ext cx="2652200"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grpSp>
        <p:nvGrpSpPr>
          <p:cNvPr id="57" name="Group 56">
            <a:extLst>
              <a:ext uri="{FF2B5EF4-FFF2-40B4-BE49-F238E27FC236}">
                <a16:creationId xmlns:a16="http://schemas.microsoft.com/office/drawing/2014/main" id="{8EBF5550-5DA2-4B92-952C-00B7BDAF8211}"/>
              </a:ext>
            </a:extLst>
          </p:cNvPr>
          <p:cNvGrpSpPr/>
          <p:nvPr/>
        </p:nvGrpSpPr>
        <p:grpSpPr>
          <a:xfrm>
            <a:off x="8006093" y="3843708"/>
            <a:ext cx="2803094" cy="728039"/>
            <a:chOff x="2352681" y="305097"/>
            <a:chExt cx="2705090" cy="541734"/>
          </a:xfrm>
        </p:grpSpPr>
        <p:sp>
          <p:nvSpPr>
            <p:cNvPr id="58" name="Rounded Rectangle 20">
              <a:extLst>
                <a:ext uri="{FF2B5EF4-FFF2-40B4-BE49-F238E27FC236}">
                  <a16:creationId xmlns:a16="http://schemas.microsoft.com/office/drawing/2014/main" id="{AB90E72C-1461-4F69-9442-332318F92F75}"/>
                </a:ext>
              </a:extLst>
            </p:cNvPr>
            <p:cNvSpPr/>
            <p:nvPr/>
          </p:nvSpPr>
          <p:spPr>
            <a:xfrm>
              <a:off x="2352681" y="305097"/>
              <a:ext cx="2705090" cy="541734"/>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59" name="Rounded Rectangle 4">
              <a:extLst>
                <a:ext uri="{FF2B5EF4-FFF2-40B4-BE49-F238E27FC236}">
                  <a16:creationId xmlns:a16="http://schemas.microsoft.com/office/drawing/2014/main" id="{B76023B8-5725-4DCC-BEA5-A496F2812D04}"/>
                </a:ext>
              </a:extLst>
            </p:cNvPr>
            <p:cNvSpPr/>
            <p:nvPr/>
          </p:nvSpPr>
          <p:spPr>
            <a:xfrm>
              <a:off x="2366195" y="331542"/>
              <a:ext cx="2665132"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Aidatlar ve Dernek üyeliklerinin </a:t>
              </a:r>
              <a:r>
                <a:rPr kumimoji="0" lang="tr-TR" sz="1300" b="0" i="0" u="none" strike="noStrike" kern="0" cap="none" spc="0" normalizeH="0" baseline="0" noProof="0" dirty="0" err="1">
                  <a:ln>
                    <a:noFill/>
                  </a:ln>
                  <a:solidFill>
                    <a:srgbClr val="000000">
                      <a:hueOff val="0"/>
                      <a:satOff val="0"/>
                      <a:lumOff val="0"/>
                      <a:alphaOff val="0"/>
                    </a:srgbClr>
                  </a:solidFill>
                  <a:effectLst/>
                  <a:uLnTx/>
                  <a:uFillTx/>
                  <a:latin typeface="Georgia"/>
                  <a:ea typeface="+mn-ea"/>
                  <a:cs typeface="+mn-cs"/>
                </a:rPr>
                <a:t>giderleştirilmesi</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grpSp>
        <p:nvGrpSpPr>
          <p:cNvPr id="60" name="Group 59">
            <a:extLst>
              <a:ext uri="{FF2B5EF4-FFF2-40B4-BE49-F238E27FC236}">
                <a16:creationId xmlns:a16="http://schemas.microsoft.com/office/drawing/2014/main" id="{5F6EFA1A-3740-4030-8C18-380430A6B77E}"/>
              </a:ext>
            </a:extLst>
          </p:cNvPr>
          <p:cNvGrpSpPr/>
          <p:nvPr/>
        </p:nvGrpSpPr>
        <p:grpSpPr>
          <a:xfrm>
            <a:off x="8031843" y="2953762"/>
            <a:ext cx="2788557" cy="728039"/>
            <a:chOff x="2299792" y="305097"/>
            <a:chExt cx="2731534" cy="541734"/>
          </a:xfrm>
        </p:grpSpPr>
        <p:sp>
          <p:nvSpPr>
            <p:cNvPr id="61" name="Rounded Rectangle 23">
              <a:extLst>
                <a:ext uri="{FF2B5EF4-FFF2-40B4-BE49-F238E27FC236}">
                  <a16:creationId xmlns:a16="http://schemas.microsoft.com/office/drawing/2014/main" id="{1B1AD2FE-2B5E-4140-97D3-72E04A09595D}"/>
                </a:ext>
              </a:extLst>
            </p:cNvPr>
            <p:cNvSpPr/>
            <p:nvPr/>
          </p:nvSpPr>
          <p:spPr>
            <a:xfrm>
              <a:off x="2299792" y="305097"/>
              <a:ext cx="2705090" cy="541734"/>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62" name="Rounded Rectangle 4">
              <a:extLst>
                <a:ext uri="{FF2B5EF4-FFF2-40B4-BE49-F238E27FC236}">
                  <a16:creationId xmlns:a16="http://schemas.microsoft.com/office/drawing/2014/main" id="{D6DEC91C-F96F-4D9C-BD80-D92777B536A8}"/>
                </a:ext>
              </a:extLst>
            </p:cNvPr>
            <p:cNvSpPr/>
            <p:nvPr/>
          </p:nvSpPr>
          <p:spPr>
            <a:xfrm>
              <a:off x="2379126" y="331542"/>
              <a:ext cx="2652200"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SMM Kontrolleri </a:t>
              </a:r>
            </a:p>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a:t>
              </a:r>
              <a:r>
                <a:rPr lang="tr-TR" sz="1300" kern="0" dirty="0" err="1">
                  <a:solidFill>
                    <a:srgbClr val="000000">
                      <a:hueOff val="0"/>
                      <a:satOff val="0"/>
                      <a:lumOff val="0"/>
                      <a:alphaOff val="0"/>
                    </a:srgbClr>
                  </a:solidFill>
                  <a:latin typeface="Georgia"/>
                </a:rPr>
                <a:t>Kaydi</a:t>
              </a:r>
              <a:r>
                <a:rPr lang="tr-TR" sz="1300" kern="0" dirty="0">
                  <a:solidFill>
                    <a:srgbClr val="000000">
                      <a:hueOff val="0"/>
                      <a:satOff val="0"/>
                      <a:lumOff val="0"/>
                      <a:alphaOff val="0"/>
                    </a:srgbClr>
                  </a:solidFill>
                  <a:latin typeface="Georgia"/>
                </a:rPr>
                <a:t> Envanter / Randıman </a:t>
              </a: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sp>
        <p:nvSpPr>
          <p:cNvPr id="63" name="Rounded Rectangle 20">
            <a:extLst>
              <a:ext uri="{FF2B5EF4-FFF2-40B4-BE49-F238E27FC236}">
                <a16:creationId xmlns:a16="http://schemas.microsoft.com/office/drawing/2014/main" id="{8E2DC8F7-0CF2-4FD5-AE2B-9D79B19EECBE}"/>
              </a:ext>
            </a:extLst>
          </p:cNvPr>
          <p:cNvSpPr/>
          <p:nvPr/>
        </p:nvSpPr>
        <p:spPr>
          <a:xfrm>
            <a:off x="1219200" y="4764088"/>
            <a:ext cx="2803094" cy="722312"/>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64" name="Rounded Rectangle 4">
            <a:extLst>
              <a:ext uri="{FF2B5EF4-FFF2-40B4-BE49-F238E27FC236}">
                <a16:creationId xmlns:a16="http://schemas.microsoft.com/office/drawing/2014/main" id="{E4E7DA0C-B106-42F7-AEB8-F212DBD91AB5}"/>
              </a:ext>
            </a:extLst>
          </p:cNvPr>
          <p:cNvSpPr/>
          <p:nvPr/>
        </p:nvSpPr>
        <p:spPr>
          <a:xfrm>
            <a:off x="1230583" y="4834608"/>
            <a:ext cx="2761688" cy="65179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Dövizli hesap bakiyelerinin değerlemesi</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sp>
        <p:nvSpPr>
          <p:cNvPr id="65" name="Rounded Rectangle 20">
            <a:extLst>
              <a:ext uri="{FF2B5EF4-FFF2-40B4-BE49-F238E27FC236}">
                <a16:creationId xmlns:a16="http://schemas.microsoft.com/office/drawing/2014/main" id="{69CA0ED8-FC0D-462F-809F-868C606829EB}"/>
              </a:ext>
            </a:extLst>
          </p:cNvPr>
          <p:cNvSpPr/>
          <p:nvPr/>
        </p:nvSpPr>
        <p:spPr>
          <a:xfrm>
            <a:off x="4588306" y="4764088"/>
            <a:ext cx="2803094" cy="722312"/>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66" name="Rounded Rectangle 4">
            <a:extLst>
              <a:ext uri="{FF2B5EF4-FFF2-40B4-BE49-F238E27FC236}">
                <a16:creationId xmlns:a16="http://schemas.microsoft.com/office/drawing/2014/main" id="{4843EFDA-BF2A-4EF6-9608-0793F50541A2}"/>
              </a:ext>
            </a:extLst>
          </p:cNvPr>
          <p:cNvSpPr/>
          <p:nvPr/>
        </p:nvSpPr>
        <p:spPr>
          <a:xfrm>
            <a:off x="4599689" y="4834608"/>
            <a:ext cx="2761688" cy="651792"/>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Üretim artıklarının değerlendirilmesi</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sp>
        <p:nvSpPr>
          <p:cNvPr id="67" name="Rounded Rectangle 20">
            <a:extLst>
              <a:ext uri="{FF2B5EF4-FFF2-40B4-BE49-F238E27FC236}">
                <a16:creationId xmlns:a16="http://schemas.microsoft.com/office/drawing/2014/main" id="{C5BF302A-B06B-49B3-A814-F12B9AE623B8}"/>
              </a:ext>
            </a:extLst>
          </p:cNvPr>
          <p:cNvSpPr/>
          <p:nvPr/>
        </p:nvSpPr>
        <p:spPr>
          <a:xfrm>
            <a:off x="8001000" y="4758361"/>
            <a:ext cx="2803094" cy="728039"/>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sp>
      <p:sp>
        <p:nvSpPr>
          <p:cNvPr id="68" name="Rounded Rectangle 4">
            <a:extLst>
              <a:ext uri="{FF2B5EF4-FFF2-40B4-BE49-F238E27FC236}">
                <a16:creationId xmlns:a16="http://schemas.microsoft.com/office/drawing/2014/main" id="{C3635C81-BAB4-401D-93A9-037109C550EF}"/>
              </a:ext>
            </a:extLst>
          </p:cNvPr>
          <p:cNvSpPr/>
          <p:nvPr/>
        </p:nvSpPr>
        <p:spPr>
          <a:xfrm>
            <a:off x="8001000" y="4829441"/>
            <a:ext cx="2761688" cy="656959"/>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İlişkili şirketlerden alacakların </a:t>
            </a:r>
            <a:r>
              <a:rPr kumimoji="0" lang="tr-TR" sz="1300" b="0" i="0" u="none" strike="noStrike" kern="0" cap="none" spc="0" normalizeH="0" baseline="0" noProof="0" dirty="0" err="1">
                <a:ln>
                  <a:noFill/>
                </a:ln>
                <a:solidFill>
                  <a:srgbClr val="000000">
                    <a:hueOff val="0"/>
                    <a:satOff val="0"/>
                    <a:lumOff val="0"/>
                    <a:alphaOff val="0"/>
                  </a:srgbClr>
                </a:solidFill>
                <a:effectLst/>
                <a:uLnTx/>
                <a:uFillTx/>
                <a:latin typeface="Georgia"/>
                <a:ea typeface="+mn-ea"/>
                <a:cs typeface="+mn-cs"/>
              </a:rPr>
              <a:t>adatlandırılması</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nvGrpSpPr>
          <p:cNvPr id="77" name="Group 76">
            <a:extLst>
              <a:ext uri="{FF2B5EF4-FFF2-40B4-BE49-F238E27FC236}">
                <a16:creationId xmlns:a16="http://schemas.microsoft.com/office/drawing/2014/main" id="{4A0B5092-4CF2-424A-8758-8F47511C172B}"/>
              </a:ext>
            </a:extLst>
          </p:cNvPr>
          <p:cNvGrpSpPr/>
          <p:nvPr/>
        </p:nvGrpSpPr>
        <p:grpSpPr>
          <a:xfrm>
            <a:off x="1434487" y="2239647"/>
            <a:ext cx="5944282" cy="1405893"/>
            <a:chOff x="2379126" y="331542"/>
            <a:chExt cx="5832722" cy="1050131"/>
          </a:xfrm>
        </p:grpSpPr>
        <p:sp>
          <p:nvSpPr>
            <p:cNvPr id="78" name="Rounded Rectangle 11">
              <a:extLst>
                <a:ext uri="{FF2B5EF4-FFF2-40B4-BE49-F238E27FC236}">
                  <a16:creationId xmlns:a16="http://schemas.microsoft.com/office/drawing/2014/main" id="{76C660BA-241E-4388-B4A6-E788A7F77D09}"/>
                </a:ext>
              </a:extLst>
            </p:cNvPr>
            <p:cNvSpPr/>
            <p:nvPr/>
          </p:nvSpPr>
          <p:spPr>
            <a:xfrm>
              <a:off x="5506758" y="886867"/>
              <a:ext cx="2705090" cy="494806"/>
            </a:xfrm>
            <a:prstGeom prst="roundRect">
              <a:avLst/>
            </a:prstGeom>
            <a:solidFill>
              <a:srgbClr val="FFFFFF">
                <a:alpha val="90000"/>
                <a:hueOff val="0"/>
                <a:satOff val="0"/>
                <a:lumOff val="0"/>
                <a:alphaOff val="0"/>
              </a:srgbClr>
            </a:solidFill>
            <a:ln w="25400" cap="flat" cmpd="sng" algn="ctr">
              <a:solidFill>
                <a:srgbClr val="DC6900">
                  <a:hueOff val="0"/>
                  <a:satOff val="0"/>
                  <a:lumOff val="0"/>
                  <a:alphaOff val="0"/>
                </a:srgbClr>
              </a:solidFill>
              <a:prstDash val="solid"/>
            </a:ln>
            <a:effectLst/>
          </p:spPr>
          <p:txBody>
            <a:bodyPr anchor="ctr"/>
            <a:lstStyle/>
            <a:p>
              <a:pPr marL="0" marR="0" lvl="0" indent="0" algn="ctr" defTabSz="829713" eaLnBrk="1" fontAlgn="auto" latinLnBrk="0" hangingPunct="1">
                <a:lnSpc>
                  <a:spcPct val="90000"/>
                </a:lnSpc>
                <a:spcBef>
                  <a:spcPct val="0"/>
                </a:spcBef>
                <a:spcAft>
                  <a:spcPct val="35000"/>
                </a:spcAft>
                <a:buClrTx/>
                <a:buSzTx/>
                <a:buFontTx/>
                <a:buNone/>
                <a:tabLst/>
                <a:defRPr/>
              </a:pPr>
              <a:r>
                <a:rPr kumimoji="0" lang="tr-TR"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rPr>
                <a:t>Yurtdışından Alınan Hizmetlerde Stopaj Uygulamaları</a:t>
              </a: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sp>
          <p:nvSpPr>
            <p:cNvPr id="79" name="Rounded Rectangle 4">
              <a:extLst>
                <a:ext uri="{FF2B5EF4-FFF2-40B4-BE49-F238E27FC236}">
                  <a16:creationId xmlns:a16="http://schemas.microsoft.com/office/drawing/2014/main" id="{84C74F9C-B086-42C7-81B4-34CCB6542817}"/>
                </a:ext>
              </a:extLst>
            </p:cNvPr>
            <p:cNvSpPr/>
            <p:nvPr/>
          </p:nvSpPr>
          <p:spPr>
            <a:xfrm>
              <a:off x="2379126" y="331542"/>
              <a:ext cx="2652200" cy="488844"/>
            </a:xfrm>
            <a:prstGeom prst="rect">
              <a:avLst/>
            </a:prstGeom>
            <a:noFill/>
            <a:ln>
              <a:noFill/>
            </a:ln>
            <a:effectLst/>
          </p:spPr>
          <p:txBody>
            <a:bodyPr spcFirstLastPara="0" vert="horz" wrap="square" lIns="71120" tIns="71120" rIns="71120" bIns="71120" numCol="1" spcCol="1270" anchor="ctr" anchorCtr="0">
              <a:noAutofit/>
            </a:bodyPr>
            <a:lstStyle/>
            <a:p>
              <a:pPr marL="0" marR="0" lvl="0" indent="0" algn="ctr" defTabSz="829713" eaLnBrk="1" fontAlgn="auto" latinLnBrk="0" hangingPunct="1">
                <a:lnSpc>
                  <a:spcPct val="90000"/>
                </a:lnSpc>
                <a:spcBef>
                  <a:spcPct val="0"/>
                </a:spcBef>
                <a:spcAft>
                  <a:spcPct val="35000"/>
                </a:spcAft>
                <a:buClrTx/>
                <a:buSzTx/>
                <a:buFontTx/>
                <a:buNone/>
                <a:tabLst/>
                <a:defRPr/>
              </a:pPr>
              <a:endParaRPr kumimoji="0" lang="en-US" sz="1300" b="0" i="0" u="none" strike="noStrike" kern="0" cap="none" spc="0" normalizeH="0" baseline="0" noProof="0" dirty="0">
                <a:ln>
                  <a:noFill/>
                </a:ln>
                <a:solidFill>
                  <a:srgbClr val="000000">
                    <a:hueOff val="0"/>
                    <a:satOff val="0"/>
                    <a:lumOff val="0"/>
                    <a:alphaOff val="0"/>
                  </a:srgbClr>
                </a:solidFill>
                <a:effectLst/>
                <a:uLnTx/>
                <a:uFillTx/>
                <a:latin typeface="Georgia"/>
                <a:ea typeface="+mn-ea"/>
                <a:cs typeface="+mn-cs"/>
              </a:endParaRPr>
            </a:p>
          </p:txBody>
        </p:sp>
      </p:grpSp>
    </p:spTree>
    <p:extLst>
      <p:ext uri="{BB962C8B-B14F-4D97-AF65-F5344CB8AC3E}">
        <p14:creationId xmlns:p14="http://schemas.microsoft.com/office/powerpoint/2010/main" val="17728512"/>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 Dikkat Edilmesi Gereken Bu Döneme Özgü Özellikli Diğer Uygulamalar</a:t>
            </a:r>
          </a:p>
        </p:txBody>
      </p:sp>
      <p:sp>
        <p:nvSpPr>
          <p:cNvPr id="61" name="Content Placeholder 2">
            <a:extLst>
              <a:ext uri="{FF2B5EF4-FFF2-40B4-BE49-F238E27FC236}">
                <a16:creationId xmlns:a16="http://schemas.microsoft.com/office/drawing/2014/main" id="{908AF964-DBA1-4BC7-A3C2-4A741B361751}"/>
              </a:ext>
            </a:extLst>
          </p:cNvPr>
          <p:cNvSpPr txBox="1">
            <a:spLocks/>
          </p:cNvSpPr>
          <p:nvPr/>
        </p:nvSpPr>
        <p:spPr>
          <a:xfrm>
            <a:off x="930273" y="1428750"/>
            <a:ext cx="10769600" cy="4419600"/>
          </a:xfrm>
          <a:prstGeom prst="rect">
            <a:avLst/>
          </a:prstGeom>
        </p:spPr>
        <p:txBody>
          <a:bodyPr/>
          <a:lstStyle>
            <a:lvl1pPr marL="0" indent="0" algn="l" defTabSz="1219170" rtl="0" eaLnBrk="1" latinLnBrk="0" hangingPunct="1">
              <a:spcBef>
                <a:spcPct val="20000"/>
              </a:spcBef>
              <a:buFont typeface="Arial" panose="020B0604020202020204" pitchFamily="34" charset="0"/>
              <a:buNone/>
              <a:defRPr sz="1867" kern="1200">
                <a:solidFill>
                  <a:schemeClr val="bg2"/>
                </a:solidFill>
                <a:latin typeface="+mj-lt"/>
                <a:ea typeface="+mn-ea"/>
                <a:cs typeface="+mn-cs"/>
              </a:defRPr>
            </a:lvl1pPr>
            <a:lvl2pPr marL="230712" indent="-230712" algn="l" defTabSz="1219170" rtl="0" eaLnBrk="1" latinLnBrk="0" hangingPunct="1">
              <a:spcBef>
                <a:spcPct val="20000"/>
              </a:spcBef>
              <a:buFont typeface="Wingdings" panose="05000000000000000000" pitchFamily="2" charset="2"/>
              <a:buChar char="§"/>
              <a:defRPr sz="1333" kern="1200">
                <a:solidFill>
                  <a:schemeClr val="bg2"/>
                </a:solidFill>
                <a:latin typeface="+mn-lt"/>
                <a:ea typeface="+mn-ea"/>
                <a:cs typeface="+mn-cs"/>
              </a:defRPr>
            </a:lvl2pPr>
            <a:lvl3pPr marL="452955" indent="-222245" algn="l" defTabSz="1219170" rtl="0" eaLnBrk="1" latinLnBrk="0" hangingPunct="1">
              <a:spcBef>
                <a:spcPct val="20000"/>
              </a:spcBef>
              <a:buFont typeface="Arial" panose="020B0604020202020204" pitchFamily="34" charset="0"/>
              <a:buChar char="–"/>
              <a:defRPr sz="1200" kern="1200">
                <a:solidFill>
                  <a:schemeClr val="bg2"/>
                </a:solidFill>
                <a:latin typeface="+mn-lt"/>
                <a:ea typeface="+mn-ea"/>
                <a:cs typeface="+mn-cs"/>
              </a:defRPr>
            </a:lvl3pPr>
            <a:lvl4pPr marL="685783" indent="-232828" algn="l" defTabSz="1219170" rtl="0" eaLnBrk="1" latinLnBrk="0" hangingPunct="1">
              <a:spcBef>
                <a:spcPct val="20000"/>
              </a:spcBef>
              <a:buFont typeface="Arial" panose="020B0604020202020204" pitchFamily="34" charset="0"/>
              <a:buChar char="•"/>
              <a:defRPr sz="1067" kern="1200">
                <a:solidFill>
                  <a:schemeClr val="bg2"/>
                </a:solidFill>
                <a:latin typeface="+mn-lt"/>
                <a:ea typeface="+mn-ea"/>
                <a:cs typeface="+mn-cs"/>
              </a:defRPr>
            </a:lvl4pPr>
            <a:lvl5pPr marL="916494" indent="-230712" algn="l" defTabSz="1219170" rtl="0" eaLnBrk="1" latinLnBrk="0" hangingPunct="1">
              <a:spcBef>
                <a:spcPct val="20000"/>
              </a:spcBef>
              <a:buFont typeface="Arial" panose="020B0604020202020204" pitchFamily="34" charset="0"/>
              <a:buChar char="–"/>
              <a:defRPr sz="933" kern="1200">
                <a:solidFill>
                  <a:schemeClr val="bg2"/>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tr-TR" sz="1867" b="0" i="0" u="none" strike="noStrike" kern="1200" cap="none" spc="0" normalizeH="0" baseline="0" noProof="0" dirty="0">
              <a:ln>
                <a:noFill/>
              </a:ln>
              <a:solidFill>
                <a:srgbClr val="7C7C7B"/>
              </a:solidFill>
              <a:effectLst/>
              <a:uLnTx/>
              <a:uFillTx/>
              <a:latin typeface="Georgia"/>
              <a:ea typeface="+mn-ea"/>
              <a:cs typeface="+mn-cs"/>
            </a:endParaRPr>
          </a:p>
        </p:txBody>
      </p:sp>
      <p:grpSp>
        <p:nvGrpSpPr>
          <p:cNvPr id="23" name="Group 21">
            <a:extLst>
              <a:ext uri="{FF2B5EF4-FFF2-40B4-BE49-F238E27FC236}">
                <a16:creationId xmlns:a16="http://schemas.microsoft.com/office/drawing/2014/main" id="{E197E274-5AFD-42E4-8746-B096304A6165}"/>
              </a:ext>
            </a:extLst>
          </p:cNvPr>
          <p:cNvGrpSpPr/>
          <p:nvPr/>
        </p:nvGrpSpPr>
        <p:grpSpPr>
          <a:xfrm>
            <a:off x="930273" y="2213694"/>
            <a:ext cx="6645391" cy="3215556"/>
            <a:chOff x="-259169" y="1166819"/>
            <a:chExt cx="5850929" cy="3450489"/>
          </a:xfrm>
        </p:grpSpPr>
        <p:sp>
          <p:nvSpPr>
            <p:cNvPr id="24" name="AutoShape 3">
              <a:extLst>
                <a:ext uri="{FF2B5EF4-FFF2-40B4-BE49-F238E27FC236}">
                  <a16:creationId xmlns:a16="http://schemas.microsoft.com/office/drawing/2014/main" id="{E5D427E0-C081-4237-A659-805A3B2D102A}"/>
                </a:ext>
              </a:extLst>
            </p:cNvPr>
            <p:cNvSpPr>
              <a:spLocks noChangeArrowheads="1"/>
            </p:cNvSpPr>
            <p:nvPr/>
          </p:nvSpPr>
          <p:spPr bwMode="auto">
            <a:xfrm rot="16200000" flipH="1">
              <a:off x="652753" y="254897"/>
              <a:ext cx="1046615" cy="2870460"/>
            </a:xfrm>
            <a:prstGeom prst="homePlate">
              <a:avLst>
                <a:gd name="adj" fmla="val 30944"/>
              </a:avLst>
            </a:prstGeom>
            <a:solidFill>
              <a:srgbClr val="C00000"/>
            </a:solidFill>
            <a:ln w="12700">
              <a:solidFill>
                <a:srgbClr val="C00000"/>
              </a:solidFill>
              <a:miter lim="800000"/>
              <a:headEnd/>
              <a:tailEnd/>
            </a:ln>
          </p:spPr>
          <p:txBody>
            <a:bodyPr vert="eaVert" lIns="47302" tIns="48978" rIns="97955" bIns="47302">
              <a:noAutofit/>
            </a:bodyPr>
            <a:lstStyle/>
            <a:p>
              <a:pPr algn="ctr" defTabSz="945990" eaLnBrk="0" hangingPunct="0"/>
              <a:r>
                <a:rPr lang="tr-TR" sz="1300" b="1" dirty="0">
                  <a:solidFill>
                    <a:schemeClr val="bg1"/>
                  </a:solidFill>
                  <a:latin typeface="+mj-lt"/>
                </a:rPr>
                <a:t>Üniversite Hastanelerinden Olan Feragat Edilen Alacaklar</a:t>
              </a:r>
            </a:p>
            <a:p>
              <a:pPr algn="ctr" defTabSz="945990" eaLnBrk="0" hangingPunct="0"/>
              <a:endParaRPr lang="en-GB" sz="1088" b="1" dirty="0">
                <a:solidFill>
                  <a:schemeClr val="bg1"/>
                </a:solidFill>
                <a:latin typeface="Arial" panose="020B0604020202020204" pitchFamily="34" charset="0"/>
                <a:cs typeface="Arial" panose="020B0604020202020204" pitchFamily="34" charset="0"/>
              </a:endParaRPr>
            </a:p>
          </p:txBody>
        </p:sp>
        <p:sp>
          <p:nvSpPr>
            <p:cNvPr id="25" name="Freeform 4">
              <a:extLst>
                <a:ext uri="{FF2B5EF4-FFF2-40B4-BE49-F238E27FC236}">
                  <a16:creationId xmlns:a16="http://schemas.microsoft.com/office/drawing/2014/main" id="{9B0955CB-BB1A-41D0-9C21-A13483F2D1ED}"/>
                </a:ext>
              </a:extLst>
            </p:cNvPr>
            <p:cNvSpPr>
              <a:spLocks/>
            </p:cNvSpPr>
            <p:nvPr/>
          </p:nvSpPr>
          <p:spPr bwMode="auto">
            <a:xfrm>
              <a:off x="-259168" y="2159618"/>
              <a:ext cx="2870457" cy="1778967"/>
            </a:xfrm>
            <a:custGeom>
              <a:avLst/>
              <a:gdLst>
                <a:gd name="T0" fmla="*/ 2147483647 w 1590"/>
                <a:gd name="T1" fmla="*/ 0 h 1901"/>
                <a:gd name="T2" fmla="*/ 2147483647 w 1590"/>
                <a:gd name="T3" fmla="*/ 2147483647 h 1901"/>
                <a:gd name="T4" fmla="*/ 2147483647 w 1590"/>
                <a:gd name="T5" fmla="*/ 0 h 1901"/>
                <a:gd name="T6" fmla="*/ 2147483647 w 1590"/>
                <a:gd name="T7" fmla="*/ 2147483647 h 1901"/>
                <a:gd name="T8" fmla="*/ 0 w 1590"/>
                <a:gd name="T9" fmla="*/ 2147483647 h 1901"/>
                <a:gd name="T10" fmla="*/ 2147483647 w 1590"/>
                <a:gd name="T11" fmla="*/ 2147483647 h 1901"/>
                <a:gd name="T12" fmla="*/ 2147483647 w 1590"/>
                <a:gd name="T13" fmla="*/ 2147483647 h 1901"/>
                <a:gd name="T14" fmla="*/ 2147483647 w 1590"/>
                <a:gd name="T15" fmla="*/ 2147483647 h 1901"/>
                <a:gd name="T16" fmla="*/ 2147483647 w 1590"/>
                <a:gd name="T17" fmla="*/ 0 h 19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0"/>
                <a:gd name="T28" fmla="*/ 0 h 1901"/>
                <a:gd name="T29" fmla="*/ 1590 w 1590"/>
                <a:gd name="T30" fmla="*/ 1901 h 19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0" h="1901">
                  <a:moveTo>
                    <a:pt x="4" y="0"/>
                  </a:moveTo>
                  <a:lnTo>
                    <a:pt x="797" y="127"/>
                  </a:lnTo>
                  <a:lnTo>
                    <a:pt x="1589" y="0"/>
                  </a:lnTo>
                  <a:lnTo>
                    <a:pt x="1589" y="1900"/>
                  </a:lnTo>
                  <a:lnTo>
                    <a:pt x="0" y="1900"/>
                  </a:lnTo>
                  <a:lnTo>
                    <a:pt x="24" y="1900"/>
                  </a:lnTo>
                  <a:lnTo>
                    <a:pt x="8" y="1900"/>
                  </a:lnTo>
                  <a:lnTo>
                    <a:pt x="4" y="1900"/>
                  </a:lnTo>
                  <a:lnTo>
                    <a:pt x="4" y="0"/>
                  </a:lnTo>
                </a:path>
              </a:pathLst>
            </a:custGeom>
            <a:noFill/>
            <a:ln w="12700" cap="rnd">
              <a:solidFill>
                <a:srgbClr val="C00000"/>
              </a:solidFill>
              <a:round/>
              <a:headEnd/>
              <a:tailEnd/>
            </a:ln>
          </p:spPr>
          <p:txBody>
            <a:bodyPr lIns="47302" tIns="47302" rIns="47302" bIns="47302">
              <a:noAutofit/>
            </a:bodyPr>
            <a:lstStyle/>
            <a:p>
              <a:pPr defTabSz="945990">
                <a:spcAft>
                  <a:spcPct val="0"/>
                </a:spcAft>
              </a:pPr>
              <a:endParaRPr lang="en-GB" sz="1088" dirty="0">
                <a:solidFill>
                  <a:schemeClr val="bg1"/>
                </a:solidFill>
                <a:latin typeface="Arial" panose="020B0604020202020204" pitchFamily="34" charset="0"/>
                <a:cs typeface="Arial" panose="020B0604020202020204" pitchFamily="34" charset="0"/>
              </a:endParaRPr>
            </a:p>
          </p:txBody>
        </p:sp>
        <p:sp>
          <p:nvSpPr>
            <p:cNvPr id="26" name="Rectangle 12">
              <a:extLst>
                <a:ext uri="{FF2B5EF4-FFF2-40B4-BE49-F238E27FC236}">
                  <a16:creationId xmlns:a16="http://schemas.microsoft.com/office/drawing/2014/main" id="{8804C936-51C7-42F6-A79F-E09412FC31DB}"/>
                </a:ext>
              </a:extLst>
            </p:cNvPr>
            <p:cNvSpPr txBox="1">
              <a:spLocks noChangeArrowheads="1"/>
            </p:cNvSpPr>
            <p:nvPr/>
          </p:nvSpPr>
          <p:spPr>
            <a:xfrm>
              <a:off x="-104029" y="2693028"/>
              <a:ext cx="2348266" cy="1214259"/>
            </a:xfrm>
            <a:prstGeom prst="rect">
              <a:avLst/>
            </a:prstGeom>
            <a:noFill/>
            <a:ln w="12700">
              <a:noFill/>
            </a:ln>
          </p:spPr>
          <p:txBody>
            <a:bodyPr lIns="0" tIns="0" rIns="0" bIns="0">
              <a:noAutofit/>
            </a:bodyPr>
            <a:lstStyle/>
            <a:p>
              <a:pPr marL="285750" lvl="2" indent="-285750" algn="ctr">
                <a:spcAft>
                  <a:spcPts val="1200"/>
                </a:spcAft>
                <a:buFont typeface="Arial" panose="020B0604020202020204" pitchFamily="34" charset="0"/>
                <a:buChar char="•"/>
                <a:defRPr/>
              </a:pPr>
              <a:r>
                <a:rPr lang="tr-TR" sz="1300" dirty="0">
                  <a:latin typeface="+mj-lt"/>
                </a:rPr>
                <a:t>VUK – Değersiz Alacaklar</a:t>
              </a:r>
            </a:p>
            <a:p>
              <a:pPr marL="285750" lvl="2" indent="-285750" algn="ctr">
                <a:spcAft>
                  <a:spcPts val="1200"/>
                </a:spcAft>
                <a:buFont typeface="Arial" panose="020B0604020202020204" pitchFamily="34" charset="0"/>
                <a:buChar char="•"/>
                <a:defRPr/>
              </a:pPr>
              <a:r>
                <a:rPr lang="tr-TR" sz="1300" dirty="0">
                  <a:latin typeface="+mj-lt"/>
                </a:rPr>
                <a:t>KDV İndirimi</a:t>
              </a:r>
            </a:p>
            <a:p>
              <a:pPr marL="171450" lvl="1" indent="-171450" defTabSz="902794" eaLnBrk="0" hangingPunct="0">
                <a:spcAft>
                  <a:spcPts val="363"/>
                </a:spcAft>
                <a:buClr>
                  <a:schemeClr val="tx1"/>
                </a:buClr>
                <a:buSzPct val="100000"/>
                <a:buFont typeface="Arial" panose="020B0604020202020204" pitchFamily="34" charset="0"/>
                <a:buChar char="•"/>
                <a:defRPr/>
              </a:pPr>
              <a:endParaRPr lang="en-US" sz="1088" kern="0" dirty="0">
                <a:solidFill>
                  <a:srgbClr val="000000"/>
                </a:solidFill>
                <a:latin typeface="Arial" panose="020B0604020202020204" pitchFamily="34" charset="0"/>
                <a:cs typeface="Arial" panose="020B0604020202020204" pitchFamily="34" charset="0"/>
              </a:endParaRPr>
            </a:p>
          </p:txBody>
        </p:sp>
        <p:sp>
          <p:nvSpPr>
            <p:cNvPr id="27" name="AutoShape 3">
              <a:extLst>
                <a:ext uri="{FF2B5EF4-FFF2-40B4-BE49-F238E27FC236}">
                  <a16:creationId xmlns:a16="http://schemas.microsoft.com/office/drawing/2014/main" id="{6EF6B91E-0EEB-415B-99F7-C3C22B50027A}"/>
                </a:ext>
              </a:extLst>
            </p:cNvPr>
            <p:cNvSpPr>
              <a:spLocks noChangeArrowheads="1"/>
            </p:cNvSpPr>
            <p:nvPr/>
          </p:nvSpPr>
          <p:spPr bwMode="auto">
            <a:xfrm rot="5400000" flipH="1" flipV="1">
              <a:off x="3606826" y="2632375"/>
              <a:ext cx="1099411" cy="2870456"/>
            </a:xfrm>
            <a:prstGeom prst="homePlate">
              <a:avLst>
                <a:gd name="adj" fmla="val 30944"/>
              </a:avLst>
            </a:prstGeom>
            <a:solidFill>
              <a:srgbClr val="FFC000"/>
            </a:solidFill>
            <a:ln>
              <a:solidFill>
                <a:srgbClr val="FFC000"/>
              </a:solidFill>
            </a:ln>
          </p:spPr>
          <p:txBody>
            <a:bodyPr vert="vert" wrap="square" lIns="0" tIns="0" rIns="0" bIns="0" rtlCol="0" anchor="ctr" anchorCtr="0">
              <a:noAutofit/>
            </a:bodyPr>
            <a:lstStyle/>
            <a:p>
              <a:pPr algn="ctr"/>
              <a:r>
                <a:rPr lang="tr-TR" sz="1300" b="1" dirty="0">
                  <a:solidFill>
                    <a:srgbClr val="FFFFFF"/>
                  </a:solidFill>
                  <a:latin typeface="Georgia"/>
                </a:rPr>
                <a:t>Envanter Çalışmaları ve Değerleme İşlemlerinde Dikkat Edilmesi Gereken Yeni Düzenlemeler</a:t>
              </a:r>
            </a:p>
          </p:txBody>
        </p:sp>
        <p:sp>
          <p:nvSpPr>
            <p:cNvPr id="28" name="Freeform 4">
              <a:extLst>
                <a:ext uri="{FF2B5EF4-FFF2-40B4-BE49-F238E27FC236}">
                  <a16:creationId xmlns:a16="http://schemas.microsoft.com/office/drawing/2014/main" id="{750C44B0-3233-403A-826B-CCCD93AF5513}"/>
                </a:ext>
              </a:extLst>
            </p:cNvPr>
            <p:cNvSpPr>
              <a:spLocks/>
            </p:cNvSpPr>
            <p:nvPr/>
          </p:nvSpPr>
          <p:spPr bwMode="auto">
            <a:xfrm flipV="1">
              <a:off x="2721301" y="1806231"/>
              <a:ext cx="2870457" cy="1778967"/>
            </a:xfrm>
            <a:custGeom>
              <a:avLst/>
              <a:gdLst>
                <a:gd name="T0" fmla="*/ 2147483647 w 1590"/>
                <a:gd name="T1" fmla="*/ 0 h 1901"/>
                <a:gd name="T2" fmla="*/ 2147483647 w 1590"/>
                <a:gd name="T3" fmla="*/ 2147483647 h 1901"/>
                <a:gd name="T4" fmla="*/ 2147483647 w 1590"/>
                <a:gd name="T5" fmla="*/ 0 h 1901"/>
                <a:gd name="T6" fmla="*/ 2147483647 w 1590"/>
                <a:gd name="T7" fmla="*/ 2147483647 h 1901"/>
                <a:gd name="T8" fmla="*/ 0 w 1590"/>
                <a:gd name="T9" fmla="*/ 2147483647 h 1901"/>
                <a:gd name="T10" fmla="*/ 2147483647 w 1590"/>
                <a:gd name="T11" fmla="*/ 2147483647 h 1901"/>
                <a:gd name="T12" fmla="*/ 2147483647 w 1590"/>
                <a:gd name="T13" fmla="*/ 2147483647 h 1901"/>
                <a:gd name="T14" fmla="*/ 2147483647 w 1590"/>
                <a:gd name="T15" fmla="*/ 2147483647 h 1901"/>
                <a:gd name="T16" fmla="*/ 2147483647 w 1590"/>
                <a:gd name="T17" fmla="*/ 0 h 19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0"/>
                <a:gd name="T28" fmla="*/ 0 h 1901"/>
                <a:gd name="T29" fmla="*/ 1590 w 1590"/>
                <a:gd name="T30" fmla="*/ 1901 h 19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0" h="1901">
                  <a:moveTo>
                    <a:pt x="4" y="0"/>
                  </a:moveTo>
                  <a:lnTo>
                    <a:pt x="797" y="127"/>
                  </a:lnTo>
                  <a:lnTo>
                    <a:pt x="1589" y="0"/>
                  </a:lnTo>
                  <a:lnTo>
                    <a:pt x="1589" y="1900"/>
                  </a:lnTo>
                  <a:lnTo>
                    <a:pt x="0" y="1900"/>
                  </a:lnTo>
                  <a:lnTo>
                    <a:pt x="24" y="1900"/>
                  </a:lnTo>
                  <a:lnTo>
                    <a:pt x="8" y="1900"/>
                  </a:lnTo>
                  <a:lnTo>
                    <a:pt x="4" y="1900"/>
                  </a:lnTo>
                  <a:lnTo>
                    <a:pt x="4" y="0"/>
                  </a:lnTo>
                </a:path>
              </a:pathLst>
            </a:custGeom>
            <a:noFill/>
            <a:ln w="12700" cap="rnd">
              <a:solidFill>
                <a:srgbClr val="FFC000"/>
              </a:solidFill>
              <a:round/>
              <a:headEnd/>
              <a:tailEnd/>
            </a:ln>
          </p:spPr>
          <p:txBody>
            <a:bodyPr rot="10800000" lIns="47302" tIns="47302" rIns="47302" bIns="47302">
              <a:noAutofit/>
            </a:bodyPr>
            <a:lstStyle/>
            <a:p>
              <a:pPr defTabSz="945990">
                <a:spcAft>
                  <a:spcPct val="0"/>
                </a:spcAft>
              </a:pPr>
              <a:endParaRPr lang="en-GB" sz="1088" dirty="0">
                <a:solidFill>
                  <a:schemeClr val="tx2"/>
                </a:solidFill>
                <a:latin typeface="Arial" panose="020B0604020202020204" pitchFamily="34" charset="0"/>
                <a:cs typeface="Arial" panose="020B0604020202020204" pitchFamily="34" charset="0"/>
              </a:endParaRPr>
            </a:p>
          </p:txBody>
        </p:sp>
        <p:sp>
          <p:nvSpPr>
            <p:cNvPr id="29" name="Rectangle 16">
              <a:extLst>
                <a:ext uri="{FF2B5EF4-FFF2-40B4-BE49-F238E27FC236}">
                  <a16:creationId xmlns:a16="http://schemas.microsoft.com/office/drawing/2014/main" id="{5F1E4C2D-54F8-431D-A93C-CAA7603DFBDD}"/>
                </a:ext>
              </a:extLst>
            </p:cNvPr>
            <p:cNvSpPr>
              <a:spLocks noChangeArrowheads="1"/>
            </p:cNvSpPr>
            <p:nvPr/>
          </p:nvSpPr>
          <p:spPr bwMode="auto">
            <a:xfrm>
              <a:off x="3158350" y="1933967"/>
              <a:ext cx="1814513" cy="761747"/>
            </a:xfrm>
            <a:prstGeom prst="rect">
              <a:avLst/>
            </a:prstGeom>
            <a:noFill/>
            <a:ln w="12700">
              <a:noFill/>
              <a:miter lim="800000"/>
              <a:headEnd/>
              <a:tailEnd/>
            </a:ln>
            <a:effectLst/>
          </p:spPr>
          <p:txBody>
            <a:bodyPr lIns="0" tIns="0" rIns="0" bIns="0">
              <a:noAutofit/>
            </a:bodyPr>
            <a:lstStyle/>
            <a:p>
              <a:pPr marL="285750" lvl="2" indent="-285750" algn="ctr">
                <a:spcAft>
                  <a:spcPts val="1200"/>
                </a:spcAft>
                <a:buFont typeface="Arial" panose="020B0604020202020204" pitchFamily="34" charset="0"/>
                <a:buChar char="•"/>
                <a:defRPr/>
              </a:pPr>
              <a:r>
                <a:rPr lang="tr-TR" sz="1300" dirty="0">
                  <a:latin typeface="+mj-lt"/>
                </a:rPr>
                <a:t>Binek Araç Gider Kısıtlamaları</a:t>
              </a:r>
            </a:p>
            <a:p>
              <a:pPr marL="285750" lvl="2" indent="-285750" algn="ctr">
                <a:spcAft>
                  <a:spcPts val="1200"/>
                </a:spcAft>
                <a:buFont typeface="Arial" panose="020B0604020202020204" pitchFamily="34" charset="0"/>
                <a:buChar char="•"/>
                <a:defRPr/>
              </a:pPr>
              <a:r>
                <a:rPr lang="tr-TR" sz="1300" dirty="0">
                  <a:latin typeface="+mj-lt"/>
                </a:rPr>
                <a:t>Zayi Olan Mallar</a:t>
              </a:r>
            </a:p>
            <a:p>
              <a:pPr marL="285750" lvl="2" indent="-285750" algn="ctr">
                <a:spcAft>
                  <a:spcPts val="1200"/>
                </a:spcAft>
                <a:buFont typeface="Arial" panose="020B0604020202020204" pitchFamily="34" charset="0"/>
                <a:buChar char="•"/>
                <a:defRPr/>
              </a:pPr>
              <a:r>
                <a:rPr lang="tr-TR" sz="1300" dirty="0">
                  <a:latin typeface="+mj-lt"/>
                </a:rPr>
                <a:t>Zayi Olan </a:t>
              </a:r>
              <a:r>
                <a:rPr lang="tr-TR" sz="1300" dirty="0" err="1">
                  <a:latin typeface="+mj-lt"/>
                </a:rPr>
                <a:t>Amortisana</a:t>
              </a:r>
              <a:r>
                <a:rPr lang="tr-TR" sz="1300" dirty="0">
                  <a:latin typeface="+mj-lt"/>
                </a:rPr>
                <a:t> Tabi İktisadi Kıymetler</a:t>
              </a:r>
            </a:p>
            <a:p>
              <a:pPr>
                <a:spcAft>
                  <a:spcPts val="544"/>
                </a:spcAft>
                <a:buClr>
                  <a:schemeClr val="tx1"/>
                </a:buClr>
                <a:defRPr/>
              </a:pPr>
              <a:endParaRPr lang="en-US" sz="1088" kern="0" dirty="0">
                <a:solidFill>
                  <a:srgbClr val="000000"/>
                </a:solidFill>
                <a:latin typeface="Arial" panose="020B0604020202020204" pitchFamily="34" charset="0"/>
                <a:cs typeface="Arial" panose="020B0604020202020204" pitchFamily="34" charset="0"/>
              </a:endParaRPr>
            </a:p>
          </p:txBody>
        </p:sp>
      </p:grpSp>
      <p:sp>
        <p:nvSpPr>
          <p:cNvPr id="30" name="Freeform 4">
            <a:extLst>
              <a:ext uri="{FF2B5EF4-FFF2-40B4-BE49-F238E27FC236}">
                <a16:creationId xmlns:a16="http://schemas.microsoft.com/office/drawing/2014/main" id="{1A612680-CDA3-4369-9081-1BC5C4ADA62A}"/>
              </a:ext>
            </a:extLst>
          </p:cNvPr>
          <p:cNvSpPr>
            <a:spLocks/>
          </p:cNvSpPr>
          <p:nvPr/>
        </p:nvSpPr>
        <p:spPr bwMode="auto">
          <a:xfrm>
            <a:off x="7717027" y="3112770"/>
            <a:ext cx="3260219" cy="1657843"/>
          </a:xfrm>
          <a:custGeom>
            <a:avLst/>
            <a:gdLst>
              <a:gd name="T0" fmla="*/ 2147483647 w 1590"/>
              <a:gd name="T1" fmla="*/ 0 h 1901"/>
              <a:gd name="T2" fmla="*/ 2147483647 w 1590"/>
              <a:gd name="T3" fmla="*/ 2147483647 h 1901"/>
              <a:gd name="T4" fmla="*/ 2147483647 w 1590"/>
              <a:gd name="T5" fmla="*/ 0 h 1901"/>
              <a:gd name="T6" fmla="*/ 2147483647 w 1590"/>
              <a:gd name="T7" fmla="*/ 2147483647 h 1901"/>
              <a:gd name="T8" fmla="*/ 0 w 1590"/>
              <a:gd name="T9" fmla="*/ 2147483647 h 1901"/>
              <a:gd name="T10" fmla="*/ 2147483647 w 1590"/>
              <a:gd name="T11" fmla="*/ 2147483647 h 1901"/>
              <a:gd name="T12" fmla="*/ 2147483647 w 1590"/>
              <a:gd name="T13" fmla="*/ 2147483647 h 1901"/>
              <a:gd name="T14" fmla="*/ 2147483647 w 1590"/>
              <a:gd name="T15" fmla="*/ 2147483647 h 1901"/>
              <a:gd name="T16" fmla="*/ 2147483647 w 1590"/>
              <a:gd name="T17" fmla="*/ 0 h 19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0"/>
              <a:gd name="T28" fmla="*/ 0 h 1901"/>
              <a:gd name="T29" fmla="*/ 1590 w 1590"/>
              <a:gd name="T30" fmla="*/ 1901 h 19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0" h="1901">
                <a:moveTo>
                  <a:pt x="4" y="0"/>
                </a:moveTo>
                <a:lnTo>
                  <a:pt x="797" y="127"/>
                </a:lnTo>
                <a:lnTo>
                  <a:pt x="1589" y="0"/>
                </a:lnTo>
                <a:lnTo>
                  <a:pt x="1589" y="1900"/>
                </a:lnTo>
                <a:lnTo>
                  <a:pt x="0" y="1900"/>
                </a:lnTo>
                <a:lnTo>
                  <a:pt x="24" y="1900"/>
                </a:lnTo>
                <a:lnTo>
                  <a:pt x="8" y="1900"/>
                </a:lnTo>
                <a:lnTo>
                  <a:pt x="4" y="1900"/>
                </a:lnTo>
                <a:lnTo>
                  <a:pt x="4" y="0"/>
                </a:lnTo>
              </a:path>
            </a:pathLst>
          </a:custGeom>
          <a:noFill/>
          <a:ln w="12700" cap="rnd">
            <a:solidFill>
              <a:srgbClr val="EB8C00"/>
            </a:solidFill>
            <a:round/>
            <a:headEnd/>
            <a:tailEnd/>
          </a:ln>
        </p:spPr>
        <p:txBody>
          <a:bodyPr lIns="47302" tIns="47302" rIns="47302" bIns="47302">
            <a:noAutofit/>
          </a:bodyPr>
          <a:lstStyle/>
          <a:p>
            <a:pPr defTabSz="945990">
              <a:spcAft>
                <a:spcPct val="0"/>
              </a:spcAft>
            </a:pPr>
            <a:endParaRPr lang="en-GB" sz="1088" dirty="0">
              <a:solidFill>
                <a:schemeClr val="bg1"/>
              </a:solidFill>
              <a:latin typeface="Arial" panose="020B0604020202020204" pitchFamily="34" charset="0"/>
              <a:cs typeface="Arial" panose="020B0604020202020204" pitchFamily="34" charset="0"/>
            </a:endParaRPr>
          </a:p>
        </p:txBody>
      </p:sp>
      <p:sp>
        <p:nvSpPr>
          <p:cNvPr id="31" name="AutoShape 3">
            <a:extLst>
              <a:ext uri="{FF2B5EF4-FFF2-40B4-BE49-F238E27FC236}">
                <a16:creationId xmlns:a16="http://schemas.microsoft.com/office/drawing/2014/main" id="{FC98FF62-59EF-4E99-8A47-A30CC446BAA1}"/>
              </a:ext>
            </a:extLst>
          </p:cNvPr>
          <p:cNvSpPr>
            <a:spLocks noChangeArrowheads="1"/>
          </p:cNvSpPr>
          <p:nvPr/>
        </p:nvSpPr>
        <p:spPr bwMode="auto">
          <a:xfrm rot="16200000" flipH="1">
            <a:off x="8843045" y="1021108"/>
            <a:ext cx="975357" cy="3260222"/>
          </a:xfrm>
          <a:prstGeom prst="homePlate">
            <a:avLst>
              <a:gd name="adj" fmla="val 30944"/>
            </a:avLst>
          </a:prstGeom>
          <a:solidFill>
            <a:srgbClr val="EB8C00"/>
          </a:solidFill>
          <a:ln w="12700">
            <a:noFill/>
            <a:miter lim="800000"/>
            <a:headEnd/>
            <a:tailEnd/>
          </a:ln>
        </p:spPr>
        <p:txBody>
          <a:bodyPr vert="eaVert" lIns="47302" tIns="48978" rIns="97955" bIns="47302">
            <a:noAutofit/>
          </a:bodyPr>
          <a:lstStyle/>
          <a:p>
            <a:pPr algn="ctr" defTabSz="945990" eaLnBrk="0" hangingPunct="0"/>
            <a:r>
              <a:rPr lang="tr-TR" sz="1300" b="1" dirty="0" err="1">
                <a:solidFill>
                  <a:schemeClr val="bg1"/>
                </a:solidFill>
                <a:latin typeface="+mj-lt"/>
              </a:rPr>
              <a:t>Pandemi</a:t>
            </a:r>
            <a:r>
              <a:rPr lang="tr-TR" sz="1300" b="1" dirty="0">
                <a:solidFill>
                  <a:schemeClr val="bg1"/>
                </a:solidFill>
                <a:latin typeface="+mj-lt"/>
              </a:rPr>
              <a:t> Dönemine Özgü Ekonomik Koşullar Altında Geçici Türk Ticaret Kanunu düzenlemeleri </a:t>
            </a:r>
          </a:p>
          <a:p>
            <a:pPr algn="ctr" defTabSz="945990" eaLnBrk="0" hangingPunct="0"/>
            <a:endParaRPr lang="en-GB" sz="1088" b="1" dirty="0">
              <a:solidFill>
                <a:schemeClr val="bg1"/>
              </a:solidFill>
              <a:latin typeface="Arial" panose="020B0604020202020204" pitchFamily="34" charset="0"/>
              <a:cs typeface="Arial" panose="020B0604020202020204" pitchFamily="34" charset="0"/>
            </a:endParaRPr>
          </a:p>
        </p:txBody>
      </p:sp>
      <p:sp>
        <p:nvSpPr>
          <p:cNvPr id="32" name="Rectangle 16">
            <a:extLst>
              <a:ext uri="{FF2B5EF4-FFF2-40B4-BE49-F238E27FC236}">
                <a16:creationId xmlns:a16="http://schemas.microsoft.com/office/drawing/2014/main" id="{11AADAED-98B3-4C0C-B922-A693C02C0FA8}"/>
              </a:ext>
            </a:extLst>
          </p:cNvPr>
          <p:cNvSpPr>
            <a:spLocks noChangeArrowheads="1"/>
          </p:cNvSpPr>
          <p:nvPr/>
        </p:nvSpPr>
        <p:spPr bwMode="auto">
          <a:xfrm>
            <a:off x="8247218" y="3341880"/>
            <a:ext cx="2060895" cy="709882"/>
          </a:xfrm>
          <a:prstGeom prst="rect">
            <a:avLst/>
          </a:prstGeom>
          <a:noFill/>
          <a:ln w="12700">
            <a:noFill/>
            <a:miter lim="800000"/>
            <a:headEnd/>
            <a:tailEnd/>
          </a:ln>
          <a:effectLst/>
        </p:spPr>
        <p:txBody>
          <a:bodyPr lIns="0" tIns="0" rIns="0" bIns="0">
            <a:noAutofit/>
          </a:bodyPr>
          <a:lstStyle/>
          <a:p>
            <a:pPr marL="285750" lvl="2" indent="-285750" algn="ctr">
              <a:spcAft>
                <a:spcPts val="1200"/>
              </a:spcAft>
              <a:buFont typeface="Arial" panose="020B0604020202020204" pitchFamily="34" charset="0"/>
              <a:buChar char="•"/>
              <a:defRPr/>
            </a:pPr>
            <a:r>
              <a:rPr lang="tr-TR" sz="1300" dirty="0">
                <a:latin typeface="+mj-lt"/>
              </a:rPr>
              <a:t>Sermaye Yeterliliği / Borca </a:t>
            </a:r>
            <a:r>
              <a:rPr lang="tr-TR" sz="1300" dirty="0" err="1">
                <a:latin typeface="+mj-lt"/>
              </a:rPr>
              <a:t>Batıklık</a:t>
            </a:r>
            <a:r>
              <a:rPr lang="tr-TR" sz="1300" dirty="0">
                <a:latin typeface="+mj-lt"/>
              </a:rPr>
              <a:t> Durumu </a:t>
            </a:r>
          </a:p>
          <a:p>
            <a:pPr marL="285750" lvl="2" indent="-285750" algn="ctr">
              <a:spcAft>
                <a:spcPts val="1200"/>
              </a:spcAft>
              <a:buFont typeface="Arial" panose="020B0604020202020204" pitchFamily="34" charset="0"/>
              <a:buChar char="•"/>
              <a:defRPr/>
            </a:pPr>
            <a:r>
              <a:rPr lang="tr-TR" sz="1300" dirty="0">
                <a:latin typeface="+mj-lt"/>
              </a:rPr>
              <a:t>Ödenmemiş Sermaye / Sermaye Azaltılması</a:t>
            </a:r>
          </a:p>
          <a:p>
            <a:pPr marL="285750" lvl="2" indent="-285750" algn="ctr">
              <a:spcAft>
                <a:spcPts val="1200"/>
              </a:spcAft>
              <a:buFont typeface="Arial" panose="020B0604020202020204" pitchFamily="34" charset="0"/>
              <a:buChar char="•"/>
              <a:defRPr/>
            </a:pPr>
            <a:r>
              <a:rPr lang="tr-TR" sz="1300" dirty="0">
                <a:latin typeface="+mj-lt"/>
              </a:rPr>
              <a:t>Kar Dağıtım Kısıtlaması </a:t>
            </a:r>
          </a:p>
          <a:p>
            <a:pPr>
              <a:spcAft>
                <a:spcPts val="544"/>
              </a:spcAft>
              <a:buClr>
                <a:schemeClr val="tx1"/>
              </a:buClr>
              <a:defRPr/>
            </a:pPr>
            <a:endParaRPr lang="en-US" sz="1088"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7663486"/>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Vergi İncelemelerine Genel Bakış</a:t>
            </a:r>
          </a:p>
        </p:txBody>
      </p:sp>
      <p:cxnSp>
        <p:nvCxnSpPr>
          <p:cNvPr id="13" name="Straight Connector 12">
            <a:extLst>
              <a:ext uri="{FF2B5EF4-FFF2-40B4-BE49-F238E27FC236}">
                <a16:creationId xmlns:a16="http://schemas.microsoft.com/office/drawing/2014/main" id="{416F5BDA-F936-471E-8FB8-B28B51F599B1}"/>
              </a:ext>
            </a:extLst>
          </p:cNvPr>
          <p:cNvCxnSpPr>
            <a:cxnSpLocks/>
            <a:endCxn id="18" idx="6"/>
          </p:cNvCxnSpPr>
          <p:nvPr/>
        </p:nvCxnSpPr>
        <p:spPr>
          <a:xfrm flipH="1">
            <a:off x="4777630" y="3802055"/>
            <a:ext cx="1211309" cy="412121"/>
          </a:xfrm>
          <a:prstGeom prst="line">
            <a:avLst/>
          </a:prstGeom>
          <a:noFill/>
          <a:ln w="12700" cap="flat" cmpd="sng" algn="ctr">
            <a:solidFill>
              <a:schemeClr val="tx1"/>
            </a:solidFill>
            <a:prstDash val="solid"/>
          </a:ln>
          <a:effectLst/>
        </p:spPr>
      </p:cxnSp>
      <p:cxnSp>
        <p:nvCxnSpPr>
          <p:cNvPr id="14" name="Straight Connector 13">
            <a:extLst>
              <a:ext uri="{FF2B5EF4-FFF2-40B4-BE49-F238E27FC236}">
                <a16:creationId xmlns:a16="http://schemas.microsoft.com/office/drawing/2014/main" id="{D07AFC64-4F02-4F30-8179-42F74A6AD5A6}"/>
              </a:ext>
            </a:extLst>
          </p:cNvPr>
          <p:cNvCxnSpPr/>
          <p:nvPr/>
        </p:nvCxnSpPr>
        <p:spPr>
          <a:xfrm flipH="1">
            <a:off x="6470599" y="2437850"/>
            <a:ext cx="192443" cy="769231"/>
          </a:xfrm>
          <a:prstGeom prst="line">
            <a:avLst/>
          </a:prstGeom>
          <a:noFill/>
          <a:ln w="12700" cap="flat" cmpd="sng" algn="ctr">
            <a:solidFill>
              <a:schemeClr val="tx1"/>
            </a:solidFill>
            <a:prstDash val="solid"/>
          </a:ln>
          <a:effectLst/>
        </p:spPr>
      </p:cxnSp>
      <p:sp>
        <p:nvSpPr>
          <p:cNvPr id="15" name="Oval 14">
            <a:extLst>
              <a:ext uri="{FF2B5EF4-FFF2-40B4-BE49-F238E27FC236}">
                <a16:creationId xmlns:a16="http://schemas.microsoft.com/office/drawing/2014/main" id="{EA0E674E-5621-471E-8D3B-6CD127C3CB5D}"/>
              </a:ext>
            </a:extLst>
          </p:cNvPr>
          <p:cNvSpPr/>
          <p:nvPr/>
        </p:nvSpPr>
        <p:spPr>
          <a:xfrm>
            <a:off x="6274339" y="1425178"/>
            <a:ext cx="2268769" cy="1389445"/>
          </a:xfrm>
          <a:prstGeom prst="ellipse">
            <a:avLst/>
          </a:prstGeom>
          <a:solidFill>
            <a:srgbClr val="C00000"/>
          </a:solidFill>
          <a:ln w="12700" cap="rnd" cmpd="sng">
            <a:solidFill>
              <a:schemeClr val="tx1"/>
            </a:solidFill>
            <a:prstDash val="solid"/>
            <a:round/>
            <a:headEnd type="none" w="med" len="med"/>
            <a:tailEnd type="none" w="med" len="med"/>
          </a:ln>
        </p:spPr>
        <p:txBody>
          <a:bodyPr/>
          <a:lstStyle/>
          <a:p>
            <a:pPr algn="ctr"/>
            <a:r>
              <a:rPr lang="tr-TR" sz="1400" b="1" dirty="0">
                <a:solidFill>
                  <a:schemeClr val="bg1"/>
                </a:solidFill>
                <a:latin typeface="+mj-lt"/>
                <a:sym typeface="Arial"/>
              </a:rPr>
              <a:t>İNCELEMEYE SEÇİLME NEDENLERİ</a:t>
            </a:r>
            <a:endParaRPr lang="en-GB" sz="1400" b="1" dirty="0">
              <a:solidFill>
                <a:schemeClr val="bg1"/>
              </a:solidFill>
              <a:latin typeface="+mj-lt"/>
              <a:sym typeface="Arial"/>
            </a:endParaRPr>
          </a:p>
        </p:txBody>
      </p:sp>
      <p:sp>
        <p:nvSpPr>
          <p:cNvPr id="17" name="Oval 16">
            <a:extLst>
              <a:ext uri="{FF2B5EF4-FFF2-40B4-BE49-F238E27FC236}">
                <a16:creationId xmlns:a16="http://schemas.microsoft.com/office/drawing/2014/main" id="{58F7466E-6FE2-4A52-8EB1-9DEC8231875D}"/>
              </a:ext>
            </a:extLst>
          </p:cNvPr>
          <p:cNvSpPr/>
          <p:nvPr/>
        </p:nvSpPr>
        <p:spPr>
          <a:xfrm>
            <a:off x="7738401" y="3336336"/>
            <a:ext cx="2154535" cy="1461139"/>
          </a:xfrm>
          <a:prstGeom prst="ellipse">
            <a:avLst/>
          </a:prstGeom>
          <a:solidFill>
            <a:srgbClr val="EF7215"/>
          </a:solidFill>
          <a:ln w="12700" cap="rnd" cmpd="sng">
            <a:solidFill>
              <a:schemeClr val="tx1"/>
            </a:solidFill>
            <a:prstDash val="solid"/>
            <a:round/>
            <a:headEnd type="none" w="med" len="med"/>
            <a:tailEnd type="none" w="med" len="med"/>
          </a:ln>
        </p:spPr>
        <p:txBody>
          <a:bodyPr/>
          <a:lstStyle/>
          <a:p>
            <a:pPr algn="ctr"/>
            <a:endParaRPr lang="tr-TR" sz="1400" b="1" dirty="0">
              <a:solidFill>
                <a:schemeClr val="bg1"/>
              </a:solidFill>
              <a:latin typeface="+mj-lt"/>
              <a:sym typeface="Arial"/>
            </a:endParaRPr>
          </a:p>
          <a:p>
            <a:pPr algn="ctr"/>
            <a:r>
              <a:rPr lang="tr-TR" sz="1400" b="1" dirty="0">
                <a:solidFill>
                  <a:schemeClr val="bg1"/>
                </a:solidFill>
                <a:latin typeface="+mj-lt"/>
                <a:sym typeface="Arial"/>
              </a:rPr>
              <a:t>İNCELEME NEDENLERİ</a:t>
            </a:r>
            <a:endParaRPr lang="en-GB" sz="1400" b="1" dirty="0">
              <a:solidFill>
                <a:schemeClr val="bg1"/>
              </a:solidFill>
              <a:latin typeface="+mj-lt"/>
              <a:sym typeface="Arial"/>
            </a:endParaRPr>
          </a:p>
        </p:txBody>
      </p:sp>
      <p:sp>
        <p:nvSpPr>
          <p:cNvPr id="18" name="Oval 17">
            <a:extLst>
              <a:ext uri="{FF2B5EF4-FFF2-40B4-BE49-F238E27FC236}">
                <a16:creationId xmlns:a16="http://schemas.microsoft.com/office/drawing/2014/main" id="{43342362-27E6-4457-BD0B-530E7B1F49FD}"/>
              </a:ext>
            </a:extLst>
          </p:cNvPr>
          <p:cNvSpPr/>
          <p:nvPr/>
        </p:nvSpPr>
        <p:spPr>
          <a:xfrm>
            <a:off x="2684136" y="3483606"/>
            <a:ext cx="2093495" cy="1461139"/>
          </a:xfrm>
          <a:prstGeom prst="ellipse">
            <a:avLst/>
          </a:prstGeom>
          <a:solidFill>
            <a:srgbClr val="FFC000"/>
          </a:solidFill>
          <a:ln w="12700" cap="rnd" cmpd="sng">
            <a:solidFill>
              <a:schemeClr val="tx1"/>
            </a:solidFill>
            <a:prstDash val="solid"/>
            <a:round/>
            <a:headEnd type="none" w="med" len="med"/>
            <a:tailEnd type="none" w="med" len="med"/>
          </a:ln>
        </p:spPr>
        <p:txBody>
          <a:bodyPr/>
          <a:lstStyle/>
          <a:p>
            <a:pPr algn="ctr"/>
            <a:endParaRPr lang="tr-TR" sz="1400" b="1" dirty="0">
              <a:solidFill>
                <a:schemeClr val="bg1"/>
              </a:solidFill>
              <a:latin typeface="+mj-lt"/>
              <a:sym typeface="Arial"/>
            </a:endParaRPr>
          </a:p>
          <a:p>
            <a:pPr algn="ctr"/>
            <a:r>
              <a:rPr lang="tr-TR" sz="1400" b="1" dirty="0">
                <a:solidFill>
                  <a:schemeClr val="bg1"/>
                </a:solidFill>
                <a:latin typeface="+mj-lt"/>
                <a:sym typeface="Arial"/>
              </a:rPr>
              <a:t>ARTIŞ NEDENLERİ</a:t>
            </a:r>
            <a:endParaRPr lang="en-GB" sz="1400" b="1" dirty="0">
              <a:solidFill>
                <a:schemeClr val="bg1"/>
              </a:solidFill>
              <a:latin typeface="+mj-lt"/>
              <a:sym typeface="Arial"/>
            </a:endParaRPr>
          </a:p>
        </p:txBody>
      </p:sp>
      <p:sp>
        <p:nvSpPr>
          <p:cNvPr id="20" name="Oval 19">
            <a:extLst>
              <a:ext uri="{FF2B5EF4-FFF2-40B4-BE49-F238E27FC236}">
                <a16:creationId xmlns:a16="http://schemas.microsoft.com/office/drawing/2014/main" id="{7049FFE9-D07A-4989-9975-295D3F7308C2}"/>
              </a:ext>
            </a:extLst>
          </p:cNvPr>
          <p:cNvSpPr/>
          <p:nvPr/>
        </p:nvSpPr>
        <p:spPr>
          <a:xfrm>
            <a:off x="5508034" y="3023010"/>
            <a:ext cx="1447800" cy="1344917"/>
          </a:xfrm>
          <a:prstGeom prst="ellipse">
            <a:avLst/>
          </a:prstGeom>
          <a:solidFill>
            <a:srgbClr val="FFFFFF"/>
          </a:solidFill>
          <a:ln w="6350">
            <a:solidFill>
              <a:srgbClr val="000000"/>
            </a:solidFill>
          </a:ln>
        </p:spPr>
        <p:txBody>
          <a:bodyPr vert="horz" wrap="square" lIns="60512" tIns="30256" rIns="60512" bIns="30256" rtlCol="0" anchor="ctr" anchorCtr="1">
            <a:no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tr-TR" sz="1400" b="1" i="0" u="none" strike="noStrike" kern="0" cap="none" spc="0" normalizeH="0" baseline="0" noProof="0" dirty="0">
                <a:ln>
                  <a:noFill/>
                </a:ln>
                <a:solidFill>
                  <a:srgbClr val="000000"/>
                </a:solidFill>
                <a:effectLst/>
                <a:uLnTx/>
                <a:uFillTx/>
                <a:latin typeface="+mj-lt"/>
                <a:cs typeface="Arial"/>
                <a:sym typeface="Arial"/>
              </a:rPr>
              <a:t>VERGİ İDARESİ</a:t>
            </a:r>
            <a:endParaRPr kumimoji="0" lang="en-GB"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21" name="Rectangle 20">
            <a:extLst>
              <a:ext uri="{FF2B5EF4-FFF2-40B4-BE49-F238E27FC236}">
                <a16:creationId xmlns:a16="http://schemas.microsoft.com/office/drawing/2014/main" id="{9DC85C95-AFA1-42D2-A3DA-52685571879A}"/>
              </a:ext>
            </a:extLst>
          </p:cNvPr>
          <p:cNvSpPr/>
          <p:nvPr/>
        </p:nvSpPr>
        <p:spPr>
          <a:xfrm>
            <a:off x="754059" y="1547610"/>
            <a:ext cx="4811739" cy="1600438"/>
          </a:xfrm>
          <a:prstGeom prst="rect">
            <a:avLst/>
          </a:prstGeom>
        </p:spPr>
        <p:txBody>
          <a:bodyPr wrap="square">
            <a:spAutoFit/>
          </a:bodyPr>
          <a:lstStyle/>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Sürekli inceleme (Büyük şirket-büyük işlem-özellikli işlem)</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Dış ticaret açığını azaltma (büyük şirketleri inceleyerek)</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Risk bazlı/konu bazlı/nokta atışlı/tarifli/senaryolu denetimler</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err="1">
                <a:solidFill>
                  <a:srgbClr val="000000"/>
                </a:solidFill>
                <a:latin typeface="+mj-lt"/>
                <a:cs typeface="Arial"/>
                <a:sym typeface="Arial"/>
              </a:rPr>
              <a:t>Sektörel</a:t>
            </a:r>
            <a:r>
              <a:rPr lang="tr-TR" sz="1300" kern="0" dirty="0">
                <a:solidFill>
                  <a:srgbClr val="000000"/>
                </a:solidFill>
                <a:latin typeface="+mj-lt"/>
                <a:cs typeface="Arial"/>
                <a:sym typeface="Arial"/>
              </a:rPr>
              <a:t> incelemeler</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Yasal defter ve belgelerin ibrazı</a:t>
            </a:r>
          </a:p>
        </p:txBody>
      </p:sp>
      <p:sp>
        <p:nvSpPr>
          <p:cNvPr id="22" name="Rectangle 21">
            <a:extLst>
              <a:ext uri="{FF2B5EF4-FFF2-40B4-BE49-F238E27FC236}">
                <a16:creationId xmlns:a16="http://schemas.microsoft.com/office/drawing/2014/main" id="{D524A5CB-4CB2-47E2-82FA-9BDCCEC63F3B}"/>
              </a:ext>
            </a:extLst>
          </p:cNvPr>
          <p:cNvSpPr/>
          <p:nvPr/>
        </p:nvSpPr>
        <p:spPr>
          <a:xfrm>
            <a:off x="1049642" y="5104951"/>
            <a:ext cx="4458392" cy="1123384"/>
          </a:xfrm>
          <a:prstGeom prst="rect">
            <a:avLst/>
          </a:prstGeom>
        </p:spPr>
        <p:txBody>
          <a:bodyPr wrap="square">
            <a:spAutoFit/>
          </a:bodyPr>
          <a:lstStyle/>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İnceleme sayısı ve hacmindeki artış</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Uluslararası düzenlemelere hakimiyet</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Uluslararası mali kurumlar arası bilgi alışverişi</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Mali İdare’nin yürüttüğü E-Projeler</a:t>
            </a:r>
          </a:p>
        </p:txBody>
      </p:sp>
      <p:cxnSp>
        <p:nvCxnSpPr>
          <p:cNvPr id="23" name="Straight Connector 22">
            <a:extLst>
              <a:ext uri="{FF2B5EF4-FFF2-40B4-BE49-F238E27FC236}">
                <a16:creationId xmlns:a16="http://schemas.microsoft.com/office/drawing/2014/main" id="{B8BD5AC1-80EC-40A7-A71E-C81473C20435}"/>
              </a:ext>
            </a:extLst>
          </p:cNvPr>
          <p:cNvCxnSpPr>
            <a:cxnSpLocks/>
            <a:stCxn id="17" idx="2"/>
          </p:cNvCxnSpPr>
          <p:nvPr/>
        </p:nvCxnSpPr>
        <p:spPr>
          <a:xfrm flipH="1" flipV="1">
            <a:off x="6912633" y="3954170"/>
            <a:ext cx="825768" cy="112736"/>
          </a:xfrm>
          <a:prstGeom prst="line">
            <a:avLst/>
          </a:prstGeom>
          <a:noFill/>
          <a:ln w="12700" cap="flat" cmpd="sng" algn="ctr">
            <a:solidFill>
              <a:schemeClr val="tx1"/>
            </a:solidFill>
            <a:prstDash val="solid"/>
          </a:ln>
          <a:effectLst/>
        </p:spPr>
      </p:cxnSp>
      <p:cxnSp>
        <p:nvCxnSpPr>
          <p:cNvPr id="24" name="Straight Arrow Connector 23">
            <a:extLst>
              <a:ext uri="{FF2B5EF4-FFF2-40B4-BE49-F238E27FC236}">
                <a16:creationId xmlns:a16="http://schemas.microsoft.com/office/drawing/2014/main" id="{66B6E1E8-B654-492C-B7DB-4AB0BDE03AE3}"/>
              </a:ext>
            </a:extLst>
          </p:cNvPr>
          <p:cNvCxnSpPr/>
          <p:nvPr/>
        </p:nvCxnSpPr>
        <p:spPr>
          <a:xfrm flipH="1" flipV="1">
            <a:off x="5565796" y="2247625"/>
            <a:ext cx="687704" cy="5444"/>
          </a:xfrm>
          <a:prstGeom prst="straightConnector1">
            <a:avLst/>
          </a:prstGeom>
          <a:noFill/>
          <a:ln w="9525" cap="flat" cmpd="sng" algn="ctr">
            <a:solidFill>
              <a:schemeClr val="tx1"/>
            </a:solidFill>
            <a:prstDash val="sysDash"/>
            <a:tailEnd type="triangle"/>
          </a:ln>
          <a:effectLst/>
        </p:spPr>
      </p:cxnSp>
      <p:sp>
        <p:nvSpPr>
          <p:cNvPr id="25" name="Rectangle 24">
            <a:extLst>
              <a:ext uri="{FF2B5EF4-FFF2-40B4-BE49-F238E27FC236}">
                <a16:creationId xmlns:a16="http://schemas.microsoft.com/office/drawing/2014/main" id="{00328D8F-5793-4B19-962D-61F5F891D7A9}"/>
              </a:ext>
            </a:extLst>
          </p:cNvPr>
          <p:cNvSpPr/>
          <p:nvPr/>
        </p:nvSpPr>
        <p:spPr>
          <a:xfrm>
            <a:off x="6684528" y="5033332"/>
            <a:ext cx="4460695" cy="1677382"/>
          </a:xfrm>
          <a:prstGeom prst="rect">
            <a:avLst/>
          </a:prstGeom>
        </p:spPr>
        <p:txBody>
          <a:bodyPr wrap="square">
            <a:spAutoFit/>
          </a:bodyPr>
          <a:lstStyle/>
          <a:p>
            <a:pPr marL="285750" indent="-285750" defTabSz="1219170">
              <a:spcBef>
                <a:spcPts val="267"/>
              </a:spcBef>
              <a:spcAft>
                <a:spcPts val="267"/>
              </a:spcAft>
              <a:buClr>
                <a:srgbClr val="000000"/>
              </a:buClr>
              <a:buFont typeface="Wingdings" panose="05000000000000000000" pitchFamily="2" charset="2"/>
              <a:buChar char="v"/>
              <a:defRPr/>
            </a:pPr>
            <a:r>
              <a:rPr lang="en-GB" sz="1300" kern="0" dirty="0">
                <a:solidFill>
                  <a:srgbClr val="000000"/>
                </a:solidFill>
                <a:latin typeface="+mj-lt"/>
                <a:cs typeface="Arial"/>
                <a:sym typeface="Arial"/>
              </a:rPr>
              <a:t>Risk </a:t>
            </a:r>
            <a:r>
              <a:rPr lang="tr-TR" sz="1300" kern="0" dirty="0">
                <a:solidFill>
                  <a:srgbClr val="000000"/>
                </a:solidFill>
                <a:latin typeface="+mj-lt"/>
                <a:cs typeface="Arial"/>
                <a:sym typeface="Arial"/>
              </a:rPr>
              <a:t>Analiz Sistemi</a:t>
            </a:r>
            <a:r>
              <a:rPr lang="en-GB" sz="1300" kern="0" dirty="0">
                <a:solidFill>
                  <a:srgbClr val="000000"/>
                </a:solidFill>
                <a:latin typeface="+mj-lt"/>
                <a:cs typeface="Arial"/>
                <a:sym typeface="Arial"/>
              </a:rPr>
              <a:t>: Risk </a:t>
            </a:r>
            <a:r>
              <a:rPr lang="tr-TR" sz="1300" kern="0" dirty="0">
                <a:solidFill>
                  <a:srgbClr val="000000"/>
                </a:solidFill>
                <a:latin typeface="+mj-lt"/>
                <a:cs typeface="Arial"/>
                <a:sym typeface="Arial"/>
              </a:rPr>
              <a:t>Analiz Merkezi</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Kayıt Dışı Ekonomi ile mücadele</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Vergide E-dönüşüm</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Tek vergi numarası ile yapılan tüm işlemler</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İnceleme birimlerinin ve gruplarının birleştirilmesi</a:t>
            </a:r>
          </a:p>
          <a:p>
            <a:pPr marL="285750" indent="-285750" defTabSz="1219170">
              <a:spcBef>
                <a:spcPts val="267"/>
              </a:spcBef>
              <a:spcAft>
                <a:spcPts val="267"/>
              </a:spcAft>
              <a:buClr>
                <a:srgbClr val="000000"/>
              </a:buClr>
              <a:buFont typeface="Wingdings" panose="05000000000000000000" pitchFamily="2" charset="2"/>
              <a:buChar char="v"/>
              <a:defRPr/>
            </a:pPr>
            <a:r>
              <a:rPr lang="tr-TR" sz="1300" kern="0" dirty="0">
                <a:solidFill>
                  <a:srgbClr val="000000"/>
                </a:solidFill>
                <a:latin typeface="+mj-lt"/>
                <a:cs typeface="Arial"/>
                <a:sym typeface="Arial"/>
              </a:rPr>
              <a:t>Vergi İhbarları </a:t>
            </a:r>
          </a:p>
        </p:txBody>
      </p:sp>
      <p:cxnSp>
        <p:nvCxnSpPr>
          <p:cNvPr id="26" name="Elbow Connector 144">
            <a:extLst>
              <a:ext uri="{FF2B5EF4-FFF2-40B4-BE49-F238E27FC236}">
                <a16:creationId xmlns:a16="http://schemas.microsoft.com/office/drawing/2014/main" id="{8987ACD4-EBCC-4EA4-B479-F1A5AF3EA7E0}"/>
              </a:ext>
            </a:extLst>
          </p:cNvPr>
          <p:cNvCxnSpPr>
            <a:cxnSpLocks/>
            <a:stCxn id="17" idx="6"/>
          </p:cNvCxnSpPr>
          <p:nvPr/>
        </p:nvCxnSpPr>
        <p:spPr>
          <a:xfrm flipH="1">
            <a:off x="9442050" y="4066906"/>
            <a:ext cx="450886" cy="988772"/>
          </a:xfrm>
          <a:prstGeom prst="bentConnector4">
            <a:avLst>
              <a:gd name="adj1" fmla="val -50700"/>
              <a:gd name="adj2" fmla="val 86943"/>
            </a:avLst>
          </a:prstGeom>
          <a:noFill/>
          <a:ln w="9525" cap="flat" cmpd="sng" algn="ctr">
            <a:solidFill>
              <a:schemeClr val="tx1"/>
            </a:solidFill>
            <a:prstDash val="sysDash"/>
            <a:tailEnd type="triangle"/>
          </a:ln>
          <a:effectLst/>
        </p:spPr>
      </p:cxnSp>
      <p:cxnSp>
        <p:nvCxnSpPr>
          <p:cNvPr id="27" name="Elbow Connector 147">
            <a:extLst>
              <a:ext uri="{FF2B5EF4-FFF2-40B4-BE49-F238E27FC236}">
                <a16:creationId xmlns:a16="http://schemas.microsoft.com/office/drawing/2014/main" id="{FC09CBBB-C209-4B91-A3A8-061555E583F4}"/>
              </a:ext>
            </a:extLst>
          </p:cNvPr>
          <p:cNvCxnSpPr/>
          <p:nvPr/>
        </p:nvCxnSpPr>
        <p:spPr>
          <a:xfrm rot="10800000" flipV="1">
            <a:off x="2501167" y="4319780"/>
            <a:ext cx="182969" cy="734540"/>
          </a:xfrm>
          <a:prstGeom prst="bentConnector2">
            <a:avLst/>
          </a:prstGeom>
          <a:noFill/>
          <a:ln w="9525" cap="flat" cmpd="sng" algn="ctr">
            <a:solidFill>
              <a:schemeClr val="tx1"/>
            </a:solidFill>
            <a:prstDash val="sysDash"/>
            <a:tailEnd type="triangle"/>
          </a:ln>
          <a:effectLst/>
        </p:spPr>
      </p:cxnSp>
    </p:spTree>
    <p:extLst>
      <p:ext uri="{BB962C8B-B14F-4D97-AF65-F5344CB8AC3E}">
        <p14:creationId xmlns:p14="http://schemas.microsoft.com/office/powerpoint/2010/main" val="919160832"/>
      </p:ext>
    </p:extLst>
  </p:cSld>
  <p:clrMapOvr>
    <a:overrideClrMapping bg1="lt1" tx1="dk1" bg2="lt2" tx2="dk2" accent1="accent1" accent2="accent2" accent3="accent3" accent4="accent4" accent5="accent5" accent6="accent6" hlink="hlink" folHlink="folHlink"/>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589280" y="811281"/>
            <a:ext cx="10769600" cy="369332"/>
          </a:xfrm>
        </p:spPr>
        <p:txBody>
          <a:bodyPr/>
          <a:lstStyle/>
          <a:p>
            <a:r>
              <a:rPr lang="en-US" b="1" dirty="0">
                <a:solidFill>
                  <a:srgbClr val="A32020"/>
                </a:solidFill>
              </a:rPr>
              <a:t>www.pwc.com.tr</a:t>
            </a:r>
          </a:p>
        </p:txBody>
      </p:sp>
      <p:sp>
        <p:nvSpPr>
          <p:cNvPr id="13" name="Text Placeholder 12"/>
          <p:cNvSpPr>
            <a:spLocks noGrp="1"/>
          </p:cNvSpPr>
          <p:nvPr>
            <p:ph type="body" sz="quarter" idx="10"/>
          </p:nvPr>
        </p:nvSpPr>
        <p:spPr>
          <a:xfrm>
            <a:off x="1226589" y="6352401"/>
            <a:ext cx="6400800" cy="276999"/>
          </a:xfrm>
        </p:spPr>
        <p:txBody>
          <a:bodyPr/>
          <a:lstStyle/>
          <a:p>
            <a:r>
              <a:rPr lang="en-US" sz="900" dirty="0">
                <a:latin typeface="Arial"/>
                <a:ea typeface="Georgia" charset="0"/>
                <a:cs typeface="Arial"/>
              </a:rPr>
              <a:t>© 20</a:t>
            </a:r>
            <a:r>
              <a:rPr lang="tr-TR" sz="900" dirty="0">
                <a:latin typeface="Arial"/>
                <a:ea typeface="Georgia" charset="0"/>
                <a:cs typeface="Arial"/>
              </a:rPr>
              <a:t>20</a:t>
            </a:r>
            <a:r>
              <a:rPr lang="en-US" sz="900" dirty="0">
                <a:latin typeface="Arial"/>
                <a:ea typeface="Georgia" charset="0"/>
                <a:cs typeface="Arial"/>
              </a:rPr>
              <a:t> PwC </a:t>
            </a:r>
            <a:r>
              <a:rPr lang="en-US" sz="900" dirty="0" err="1">
                <a:latin typeface="Arial"/>
                <a:ea typeface="Georgia" charset="0"/>
                <a:cs typeface="Arial"/>
              </a:rPr>
              <a:t>Türkiye</a:t>
            </a:r>
            <a:r>
              <a:rPr lang="en-US" sz="900" dirty="0">
                <a:latin typeface="Arial"/>
                <a:ea typeface="Georgia" charset="0"/>
                <a:cs typeface="Arial"/>
              </a:rPr>
              <a:t>. </a:t>
            </a:r>
            <a:r>
              <a:rPr lang="en-US" sz="900" dirty="0" err="1">
                <a:latin typeface="Arial"/>
                <a:ea typeface="Georgia" charset="0"/>
                <a:cs typeface="Arial"/>
              </a:rPr>
              <a:t>Tüm</a:t>
            </a:r>
            <a:r>
              <a:rPr lang="en-US" sz="900" dirty="0">
                <a:latin typeface="Arial"/>
                <a:ea typeface="Georgia" charset="0"/>
                <a:cs typeface="Arial"/>
              </a:rPr>
              <a:t> </a:t>
            </a:r>
            <a:r>
              <a:rPr lang="en-US" sz="900" dirty="0" err="1">
                <a:latin typeface="Arial"/>
                <a:ea typeface="Georgia" charset="0"/>
                <a:cs typeface="Arial"/>
              </a:rPr>
              <a:t>hakları</a:t>
            </a:r>
            <a:r>
              <a:rPr lang="en-US" sz="900" dirty="0">
                <a:latin typeface="Arial"/>
                <a:ea typeface="Georgia" charset="0"/>
                <a:cs typeface="Arial"/>
              </a:rPr>
              <a:t> </a:t>
            </a:r>
            <a:r>
              <a:rPr lang="en-US" sz="900" dirty="0" err="1">
                <a:latin typeface="Arial"/>
                <a:ea typeface="Georgia" charset="0"/>
                <a:cs typeface="Arial"/>
              </a:rPr>
              <a:t>saklıdır</a:t>
            </a:r>
            <a:r>
              <a:rPr lang="en-US" sz="900" dirty="0">
                <a:latin typeface="Arial"/>
                <a:ea typeface="Georgia" charset="0"/>
                <a:cs typeface="Arial"/>
              </a:rPr>
              <a:t>. Bu </a:t>
            </a:r>
            <a:r>
              <a:rPr lang="en-US" sz="900" dirty="0" err="1">
                <a:latin typeface="Arial"/>
                <a:ea typeface="Georgia" charset="0"/>
                <a:cs typeface="Arial"/>
              </a:rPr>
              <a:t>belgede</a:t>
            </a:r>
            <a:r>
              <a:rPr lang="en-US" sz="900" dirty="0">
                <a:latin typeface="Arial"/>
                <a:ea typeface="Georgia" charset="0"/>
                <a:cs typeface="Arial"/>
              </a:rPr>
              <a:t> “PwC” </a:t>
            </a:r>
            <a:r>
              <a:rPr lang="en-US" sz="900" dirty="0" err="1">
                <a:latin typeface="Arial"/>
                <a:ea typeface="Georgia" charset="0"/>
                <a:cs typeface="Arial"/>
              </a:rPr>
              <a:t>ibaresi</a:t>
            </a:r>
            <a:r>
              <a:rPr lang="en-US" sz="900" dirty="0">
                <a:latin typeface="Arial"/>
                <a:ea typeface="Georgia" charset="0"/>
                <a:cs typeface="Arial"/>
              </a:rPr>
              <a:t>, her </a:t>
            </a:r>
            <a:r>
              <a:rPr lang="en-US" sz="900" dirty="0" err="1">
                <a:latin typeface="Arial"/>
                <a:ea typeface="Georgia" charset="0"/>
                <a:cs typeface="Arial"/>
              </a:rPr>
              <a:t>bir</a:t>
            </a:r>
            <a:r>
              <a:rPr lang="en-US" sz="900" dirty="0">
                <a:latin typeface="Arial"/>
                <a:ea typeface="Georgia" charset="0"/>
                <a:cs typeface="Arial"/>
              </a:rPr>
              <a:t> </a:t>
            </a:r>
            <a:r>
              <a:rPr lang="en-US" sz="900" dirty="0" err="1">
                <a:latin typeface="Arial"/>
                <a:ea typeface="Georgia" charset="0"/>
                <a:cs typeface="Arial"/>
              </a:rPr>
              <a:t>üye</a:t>
            </a:r>
            <a:r>
              <a:rPr lang="en-US" sz="900" dirty="0">
                <a:latin typeface="Arial"/>
                <a:ea typeface="Georgia" charset="0"/>
                <a:cs typeface="Arial"/>
              </a:rPr>
              <a:t> </a:t>
            </a:r>
            <a:r>
              <a:rPr lang="en-US" sz="900" dirty="0" err="1">
                <a:latin typeface="Arial"/>
                <a:ea typeface="Georgia" charset="0"/>
                <a:cs typeface="Arial"/>
              </a:rPr>
              <a:t>şirketinin</a:t>
            </a:r>
            <a:r>
              <a:rPr lang="en-US" sz="900" dirty="0">
                <a:latin typeface="Arial"/>
                <a:ea typeface="Georgia" charset="0"/>
                <a:cs typeface="Arial"/>
              </a:rPr>
              <a:t> </a:t>
            </a:r>
            <a:r>
              <a:rPr lang="en-US" sz="900" dirty="0" err="1">
                <a:latin typeface="Arial"/>
                <a:ea typeface="Georgia" charset="0"/>
                <a:cs typeface="Arial"/>
              </a:rPr>
              <a:t>ayrı</a:t>
            </a:r>
            <a:r>
              <a:rPr lang="en-US" sz="900" dirty="0">
                <a:latin typeface="Arial"/>
                <a:ea typeface="Georgia" charset="0"/>
                <a:cs typeface="Arial"/>
              </a:rPr>
              <a:t> </a:t>
            </a:r>
            <a:r>
              <a:rPr lang="en-US" sz="900" dirty="0" err="1">
                <a:latin typeface="Arial"/>
                <a:ea typeface="Georgia" charset="0"/>
                <a:cs typeface="Arial"/>
              </a:rPr>
              <a:t>birer</a:t>
            </a:r>
            <a:r>
              <a:rPr lang="en-US" sz="900" dirty="0">
                <a:latin typeface="Arial"/>
                <a:ea typeface="Georgia" charset="0"/>
                <a:cs typeface="Arial"/>
              </a:rPr>
              <a:t> </a:t>
            </a:r>
            <a:r>
              <a:rPr lang="en-US" sz="900" dirty="0" err="1">
                <a:latin typeface="Arial"/>
                <a:ea typeface="Georgia" charset="0"/>
                <a:cs typeface="Arial"/>
              </a:rPr>
              <a:t>tüzel</a:t>
            </a:r>
            <a:r>
              <a:rPr lang="en-US" sz="900" dirty="0">
                <a:latin typeface="Arial"/>
                <a:ea typeface="Georgia" charset="0"/>
                <a:cs typeface="Arial"/>
              </a:rPr>
              <a:t> </a:t>
            </a:r>
            <a:r>
              <a:rPr lang="en-US" sz="900" dirty="0" err="1">
                <a:latin typeface="Arial"/>
                <a:ea typeface="Georgia" charset="0"/>
                <a:cs typeface="Arial"/>
              </a:rPr>
              <a:t>kişilik</a:t>
            </a:r>
            <a:r>
              <a:rPr lang="en-US" sz="900" dirty="0">
                <a:latin typeface="Arial"/>
                <a:ea typeface="Georgia" charset="0"/>
                <a:cs typeface="Arial"/>
              </a:rPr>
              <a:t> </a:t>
            </a:r>
            <a:r>
              <a:rPr lang="en-US" sz="900" dirty="0" err="1">
                <a:latin typeface="Arial"/>
                <a:ea typeface="Georgia" charset="0"/>
                <a:cs typeface="Arial"/>
              </a:rPr>
              <a:t>olduğu</a:t>
            </a:r>
            <a:r>
              <a:rPr lang="en-US" sz="900" dirty="0">
                <a:latin typeface="Arial"/>
                <a:ea typeface="Georgia" charset="0"/>
                <a:cs typeface="Arial"/>
              </a:rPr>
              <a:t> PricewaterhouseCoopers International </a:t>
            </a:r>
            <a:r>
              <a:rPr lang="en-US" sz="900" dirty="0" err="1">
                <a:latin typeface="Arial"/>
                <a:ea typeface="Georgia" charset="0"/>
                <a:cs typeface="Arial"/>
              </a:rPr>
              <a:t>Limited’in</a:t>
            </a:r>
            <a:r>
              <a:rPr lang="en-US" sz="900" dirty="0">
                <a:latin typeface="Arial"/>
                <a:ea typeface="Georgia" charset="0"/>
                <a:cs typeface="Arial"/>
              </a:rPr>
              <a:t> </a:t>
            </a:r>
            <a:r>
              <a:rPr lang="en-US" sz="900" dirty="0" err="1">
                <a:latin typeface="Arial"/>
                <a:ea typeface="Georgia" charset="0"/>
                <a:cs typeface="Arial"/>
              </a:rPr>
              <a:t>bir</a:t>
            </a:r>
            <a:r>
              <a:rPr lang="en-US" sz="900" dirty="0">
                <a:latin typeface="Arial"/>
                <a:ea typeface="Georgia" charset="0"/>
                <a:cs typeface="Arial"/>
              </a:rPr>
              <a:t> </a:t>
            </a:r>
            <a:r>
              <a:rPr lang="en-US" sz="900" dirty="0" err="1">
                <a:latin typeface="Arial"/>
                <a:ea typeface="Georgia" charset="0"/>
                <a:cs typeface="Arial"/>
              </a:rPr>
              <a:t>üye</a:t>
            </a:r>
            <a:r>
              <a:rPr lang="en-US" sz="900" dirty="0">
                <a:latin typeface="Arial"/>
                <a:ea typeface="Georgia" charset="0"/>
                <a:cs typeface="Arial"/>
              </a:rPr>
              <a:t> </a:t>
            </a:r>
            <a:r>
              <a:rPr lang="en-US" sz="900" dirty="0" err="1">
                <a:latin typeface="Arial"/>
                <a:ea typeface="Georgia" charset="0"/>
                <a:cs typeface="Arial"/>
              </a:rPr>
              <a:t>şirketi</a:t>
            </a:r>
            <a:r>
              <a:rPr lang="en-US" sz="900" dirty="0">
                <a:latin typeface="Arial"/>
                <a:ea typeface="Georgia" charset="0"/>
                <a:cs typeface="Arial"/>
              </a:rPr>
              <a:t> </a:t>
            </a:r>
            <a:r>
              <a:rPr lang="en-US" sz="900" dirty="0" err="1">
                <a:latin typeface="Arial"/>
                <a:ea typeface="Georgia" charset="0"/>
                <a:cs typeface="Arial"/>
              </a:rPr>
              <a:t>olan</a:t>
            </a:r>
            <a:r>
              <a:rPr lang="en-US" sz="900" dirty="0">
                <a:latin typeface="Arial"/>
                <a:ea typeface="Georgia" charset="0"/>
                <a:cs typeface="Arial"/>
              </a:rPr>
              <a:t> PwC </a:t>
            </a:r>
            <a:r>
              <a:rPr lang="en-US" sz="900" dirty="0" err="1">
                <a:latin typeface="Arial"/>
                <a:ea typeface="Georgia" charset="0"/>
                <a:cs typeface="Arial"/>
              </a:rPr>
              <a:t>Türkiye’yi</a:t>
            </a:r>
            <a:r>
              <a:rPr lang="en-US" sz="900" dirty="0">
                <a:latin typeface="Arial"/>
                <a:ea typeface="Georgia" charset="0"/>
                <a:cs typeface="Arial"/>
              </a:rPr>
              <a:t> </a:t>
            </a:r>
            <a:r>
              <a:rPr lang="en-US" sz="900" dirty="0" err="1">
                <a:latin typeface="Arial"/>
                <a:ea typeface="Georgia" charset="0"/>
                <a:cs typeface="Arial"/>
              </a:rPr>
              <a:t>ifade</a:t>
            </a:r>
            <a:r>
              <a:rPr lang="en-US" sz="900" dirty="0">
                <a:latin typeface="Arial"/>
                <a:ea typeface="Georgia" charset="0"/>
                <a:cs typeface="Arial"/>
              </a:rPr>
              <a:t> </a:t>
            </a:r>
            <a:r>
              <a:rPr lang="en-US" sz="900" dirty="0" err="1">
                <a:latin typeface="Arial"/>
                <a:ea typeface="Georgia" charset="0"/>
                <a:cs typeface="Arial"/>
              </a:rPr>
              <a:t>etmektedir</a:t>
            </a:r>
            <a:r>
              <a:rPr lang="en-US" sz="900" dirty="0">
                <a:latin typeface="Arial"/>
                <a:ea typeface="Georgia" charset="0"/>
                <a:cs typeface="Arial"/>
              </a:rPr>
              <a:t>.</a:t>
            </a:r>
          </a:p>
        </p:txBody>
      </p:sp>
      <p:sp>
        <p:nvSpPr>
          <p:cNvPr id="39" name="Shape 691"/>
          <p:cNvSpPr txBox="1"/>
          <p:nvPr/>
        </p:nvSpPr>
        <p:spPr>
          <a:xfrm>
            <a:off x="2012913" y="4294206"/>
            <a:ext cx="2342453" cy="1115223"/>
          </a:xfrm>
          <a:prstGeom prst="rect">
            <a:avLst/>
          </a:prstGeom>
          <a:noFill/>
          <a:ln>
            <a:noFill/>
          </a:ln>
        </p:spPr>
        <p:txBody>
          <a:bodyPr wrap="square" lIns="91406" tIns="91406" rIns="91406" bIns="91406" anchor="t" anchorCtr="0">
            <a:noAutofit/>
          </a:bodyPr>
          <a:lstStyle/>
          <a:p>
            <a:pPr>
              <a:lnSpc>
                <a:spcPct val="115000"/>
              </a:lnSpc>
              <a:buClr>
                <a:schemeClr val="dk1"/>
              </a:buClr>
              <a:buSzPts val="1500"/>
            </a:pPr>
            <a:r>
              <a:rPr lang="tr-TR" sz="1100" b="1" dirty="0">
                <a:latin typeface="+mj-lt"/>
              </a:rPr>
              <a:t>Serhat Onan</a:t>
            </a:r>
            <a:endParaRPr sz="1100" dirty="0">
              <a:latin typeface="+mj-lt"/>
            </a:endParaRPr>
          </a:p>
          <a:p>
            <a:pPr>
              <a:lnSpc>
                <a:spcPct val="115000"/>
              </a:lnSpc>
              <a:buClr>
                <a:schemeClr val="dk1"/>
              </a:buClr>
              <a:buSzPts val="1500"/>
            </a:pPr>
            <a:r>
              <a:rPr lang="tr-TR" sz="1100" dirty="0">
                <a:latin typeface="+mj-lt"/>
              </a:rPr>
              <a:t>Yönetici Ortak</a:t>
            </a:r>
            <a:endParaRPr sz="1100" dirty="0">
              <a:latin typeface="+mj-lt"/>
            </a:endParaRPr>
          </a:p>
          <a:p>
            <a:pPr>
              <a:lnSpc>
                <a:spcPct val="115000"/>
              </a:lnSpc>
              <a:buClr>
                <a:schemeClr val="dk1"/>
              </a:buClr>
              <a:buSzPts val="1500"/>
            </a:pPr>
            <a:r>
              <a:rPr lang="en-GB" sz="1100" dirty="0">
                <a:latin typeface="+mj-lt"/>
              </a:rPr>
              <a:t>Tel: </a:t>
            </a:r>
            <a:r>
              <a:rPr lang="tr-TR" sz="1100" dirty="0">
                <a:latin typeface="+mj-lt"/>
              </a:rPr>
              <a:t>0533 309 6057</a:t>
            </a:r>
          </a:p>
          <a:p>
            <a:pPr>
              <a:lnSpc>
                <a:spcPct val="115000"/>
              </a:lnSpc>
              <a:buClr>
                <a:schemeClr val="dk1"/>
              </a:buClr>
              <a:buSzPts val="1500"/>
            </a:pPr>
            <a:r>
              <a:rPr lang="tr-TR" sz="1100" dirty="0" err="1">
                <a:latin typeface="+mj-lt"/>
              </a:rPr>
              <a:t>serhat.onan</a:t>
            </a:r>
            <a:r>
              <a:rPr lang="en-GB" sz="1100" dirty="0">
                <a:latin typeface="+mj-lt"/>
              </a:rPr>
              <a:t>@pwc.com</a:t>
            </a:r>
            <a:endParaRPr sz="1100" dirty="0">
              <a:latin typeface="+mj-lt"/>
            </a:endParaRPr>
          </a:p>
        </p:txBody>
      </p:sp>
      <p:pic>
        <p:nvPicPr>
          <p:cNvPr id="9" name="Picture 8">
            <a:extLst>
              <a:ext uri="{FF2B5EF4-FFF2-40B4-BE49-F238E27FC236}">
                <a16:creationId xmlns:a16="http://schemas.microsoft.com/office/drawing/2014/main" id="{453FBED2-C128-4311-90F4-546D544B3CB3}"/>
              </a:ext>
            </a:extLst>
          </p:cNvPr>
          <p:cNvPicPr>
            <a:picLocks noChangeAspect="1"/>
          </p:cNvPicPr>
          <p:nvPr/>
        </p:nvPicPr>
        <p:blipFill>
          <a:blip r:embed="rId2"/>
          <a:stretch>
            <a:fillRect/>
          </a:stretch>
        </p:blipFill>
        <p:spPr>
          <a:xfrm>
            <a:off x="4395997" y="1850251"/>
            <a:ext cx="1170432" cy="1399903"/>
          </a:xfrm>
          <a:prstGeom prst="rect">
            <a:avLst/>
          </a:prstGeom>
        </p:spPr>
      </p:pic>
      <p:sp>
        <p:nvSpPr>
          <p:cNvPr id="14" name="Shape 691">
            <a:extLst>
              <a:ext uri="{FF2B5EF4-FFF2-40B4-BE49-F238E27FC236}">
                <a16:creationId xmlns:a16="http://schemas.microsoft.com/office/drawing/2014/main" id="{CDBFA4E1-35FE-4A3E-966B-DC17A2CB59DB}"/>
              </a:ext>
            </a:extLst>
          </p:cNvPr>
          <p:cNvSpPr txBox="1"/>
          <p:nvPr/>
        </p:nvSpPr>
        <p:spPr>
          <a:xfrm>
            <a:off x="5730418" y="2041020"/>
            <a:ext cx="2342453" cy="1115223"/>
          </a:xfrm>
          <a:prstGeom prst="rect">
            <a:avLst/>
          </a:prstGeom>
          <a:noFill/>
          <a:ln>
            <a:noFill/>
          </a:ln>
        </p:spPr>
        <p:txBody>
          <a:bodyPr wrap="square" lIns="91406" tIns="91406" rIns="91406" bIns="91406" anchor="t" anchorCtr="0">
            <a:noAutofit/>
          </a:bodyPr>
          <a:lstStyle/>
          <a:p>
            <a:pPr>
              <a:lnSpc>
                <a:spcPct val="115000"/>
              </a:lnSpc>
              <a:buClr>
                <a:schemeClr val="dk1"/>
              </a:buClr>
              <a:buSzPts val="1500"/>
            </a:pPr>
            <a:r>
              <a:rPr lang="tr-TR" sz="1100" b="1" dirty="0">
                <a:latin typeface="+mj-lt"/>
              </a:rPr>
              <a:t>Ezgi Türkmen</a:t>
            </a:r>
            <a:endParaRPr sz="1100" dirty="0">
              <a:latin typeface="+mj-lt"/>
            </a:endParaRPr>
          </a:p>
          <a:p>
            <a:pPr>
              <a:lnSpc>
                <a:spcPct val="115000"/>
              </a:lnSpc>
              <a:buClr>
                <a:schemeClr val="dk1"/>
              </a:buClr>
              <a:buSzPts val="1500"/>
            </a:pPr>
            <a:r>
              <a:rPr lang="tr-TR" sz="1100" dirty="0">
                <a:latin typeface="+mj-lt"/>
              </a:rPr>
              <a:t>Yönetici Ortak</a:t>
            </a:r>
            <a:endParaRPr sz="1100" dirty="0">
              <a:latin typeface="+mj-lt"/>
            </a:endParaRPr>
          </a:p>
          <a:p>
            <a:pPr>
              <a:lnSpc>
                <a:spcPct val="115000"/>
              </a:lnSpc>
              <a:buClr>
                <a:schemeClr val="dk1"/>
              </a:buClr>
              <a:buSzPts val="1500"/>
            </a:pPr>
            <a:r>
              <a:rPr lang="en-GB" sz="1100" dirty="0">
                <a:latin typeface="+mj-lt"/>
              </a:rPr>
              <a:t>Tel: </a:t>
            </a:r>
            <a:r>
              <a:rPr lang="tr-TR" sz="1100" dirty="0">
                <a:latin typeface="+mj-lt"/>
              </a:rPr>
              <a:t>0533 457 8626</a:t>
            </a:r>
            <a:endParaRPr sz="1100" dirty="0">
              <a:latin typeface="+mj-lt"/>
            </a:endParaRPr>
          </a:p>
          <a:p>
            <a:pPr>
              <a:lnSpc>
                <a:spcPct val="115000"/>
              </a:lnSpc>
              <a:buClr>
                <a:srgbClr val="434343"/>
              </a:buClr>
              <a:buSzPts val="1600"/>
            </a:pPr>
            <a:r>
              <a:rPr lang="tr-TR" sz="1100" dirty="0" err="1">
                <a:latin typeface="+mj-lt"/>
              </a:rPr>
              <a:t>ezgi.turkmen</a:t>
            </a:r>
            <a:r>
              <a:rPr lang="en-GB" sz="1100" dirty="0">
                <a:latin typeface="+mj-lt"/>
              </a:rPr>
              <a:t>@pwc.com</a:t>
            </a:r>
            <a:endParaRPr sz="1100" dirty="0">
              <a:latin typeface="+mj-lt"/>
            </a:endParaRPr>
          </a:p>
        </p:txBody>
      </p:sp>
      <p:pic>
        <p:nvPicPr>
          <p:cNvPr id="11" name="Picture 10">
            <a:extLst>
              <a:ext uri="{FF2B5EF4-FFF2-40B4-BE49-F238E27FC236}">
                <a16:creationId xmlns:a16="http://schemas.microsoft.com/office/drawing/2014/main" id="{852A7B07-22AD-4BA6-9799-C4F1B6E60413}"/>
              </a:ext>
            </a:extLst>
          </p:cNvPr>
          <p:cNvPicPr>
            <a:picLocks noChangeAspect="1"/>
          </p:cNvPicPr>
          <p:nvPr/>
        </p:nvPicPr>
        <p:blipFill>
          <a:blip r:embed="rId3"/>
          <a:stretch>
            <a:fillRect/>
          </a:stretch>
        </p:blipFill>
        <p:spPr>
          <a:xfrm>
            <a:off x="747228" y="3982512"/>
            <a:ext cx="1170433" cy="1399903"/>
          </a:xfrm>
          <a:prstGeom prst="rect">
            <a:avLst/>
          </a:prstGeom>
        </p:spPr>
      </p:pic>
      <p:pic>
        <p:nvPicPr>
          <p:cNvPr id="4" name="Picture 3">
            <a:extLst>
              <a:ext uri="{FF2B5EF4-FFF2-40B4-BE49-F238E27FC236}">
                <a16:creationId xmlns:a16="http://schemas.microsoft.com/office/drawing/2014/main" id="{DF458D88-BA1A-4042-A4C1-93B35AA90E81}"/>
              </a:ext>
            </a:extLst>
          </p:cNvPr>
          <p:cNvPicPr>
            <a:picLocks noChangeAspect="1"/>
          </p:cNvPicPr>
          <p:nvPr/>
        </p:nvPicPr>
        <p:blipFill>
          <a:blip r:embed="rId4"/>
          <a:stretch>
            <a:fillRect/>
          </a:stretch>
        </p:blipFill>
        <p:spPr>
          <a:xfrm>
            <a:off x="729843" y="1873777"/>
            <a:ext cx="1170432" cy="1376377"/>
          </a:xfrm>
          <a:prstGeom prst="rect">
            <a:avLst/>
          </a:prstGeom>
        </p:spPr>
      </p:pic>
      <p:sp>
        <p:nvSpPr>
          <p:cNvPr id="17" name="Shape 691">
            <a:extLst>
              <a:ext uri="{FF2B5EF4-FFF2-40B4-BE49-F238E27FC236}">
                <a16:creationId xmlns:a16="http://schemas.microsoft.com/office/drawing/2014/main" id="{3F2BE5D4-F484-43E8-A09C-DC10BF42B065}"/>
              </a:ext>
            </a:extLst>
          </p:cNvPr>
          <p:cNvSpPr txBox="1"/>
          <p:nvPr/>
        </p:nvSpPr>
        <p:spPr>
          <a:xfrm>
            <a:off x="2053544" y="2093672"/>
            <a:ext cx="2342453" cy="1115223"/>
          </a:xfrm>
          <a:prstGeom prst="rect">
            <a:avLst/>
          </a:prstGeom>
          <a:noFill/>
          <a:ln>
            <a:noFill/>
          </a:ln>
        </p:spPr>
        <p:txBody>
          <a:bodyPr wrap="square" lIns="91406" tIns="91406" rIns="91406" bIns="91406" anchor="t" anchorCtr="0">
            <a:noAutofit/>
          </a:bodyPr>
          <a:lstStyle/>
          <a:p>
            <a:pPr>
              <a:lnSpc>
                <a:spcPct val="115000"/>
              </a:lnSpc>
              <a:buClr>
                <a:schemeClr val="dk1"/>
              </a:buClr>
              <a:buSzPts val="1500"/>
            </a:pPr>
            <a:r>
              <a:rPr lang="tr-TR" sz="1100" b="1" dirty="0">
                <a:latin typeface="+mj-lt"/>
              </a:rPr>
              <a:t>Zeki Gündüz</a:t>
            </a:r>
            <a:endParaRPr sz="1100" dirty="0">
              <a:latin typeface="+mj-lt"/>
            </a:endParaRPr>
          </a:p>
          <a:p>
            <a:pPr>
              <a:lnSpc>
                <a:spcPct val="115000"/>
              </a:lnSpc>
              <a:buClr>
                <a:schemeClr val="dk1"/>
              </a:buClr>
              <a:buSzPts val="1500"/>
            </a:pPr>
            <a:r>
              <a:rPr lang="tr-TR" sz="1100" dirty="0">
                <a:latin typeface="+mj-lt"/>
              </a:rPr>
              <a:t>Yönetici Ortak</a:t>
            </a:r>
            <a:endParaRPr sz="1100" dirty="0">
              <a:latin typeface="+mj-lt"/>
            </a:endParaRPr>
          </a:p>
          <a:p>
            <a:pPr>
              <a:lnSpc>
                <a:spcPct val="115000"/>
              </a:lnSpc>
              <a:buClr>
                <a:schemeClr val="dk1"/>
              </a:buClr>
              <a:buSzPts val="1500"/>
            </a:pPr>
            <a:r>
              <a:rPr lang="en-GB" sz="1100" dirty="0">
                <a:latin typeface="+mj-lt"/>
              </a:rPr>
              <a:t>Tel: </a:t>
            </a:r>
            <a:r>
              <a:rPr lang="tr-TR" sz="1100" dirty="0">
                <a:latin typeface="+mj-lt"/>
              </a:rPr>
              <a:t>0533 446 3038</a:t>
            </a:r>
          </a:p>
          <a:p>
            <a:pPr>
              <a:lnSpc>
                <a:spcPct val="115000"/>
              </a:lnSpc>
              <a:buClr>
                <a:schemeClr val="dk1"/>
              </a:buClr>
              <a:buSzPts val="1500"/>
            </a:pPr>
            <a:r>
              <a:rPr lang="tr-TR" sz="1100" dirty="0" err="1">
                <a:latin typeface="+mj-lt"/>
              </a:rPr>
              <a:t>zeki.gunduz</a:t>
            </a:r>
            <a:r>
              <a:rPr lang="en-GB" sz="1100" dirty="0">
                <a:latin typeface="+mj-lt"/>
              </a:rPr>
              <a:t>@pwc.com</a:t>
            </a:r>
            <a:endParaRPr sz="1100" dirty="0">
              <a:latin typeface="+mj-lt"/>
            </a:endParaRPr>
          </a:p>
        </p:txBody>
      </p:sp>
    </p:spTree>
    <p:extLst>
      <p:ext uri="{BB962C8B-B14F-4D97-AF65-F5344CB8AC3E}">
        <p14:creationId xmlns:p14="http://schemas.microsoft.com/office/powerpoint/2010/main" val="1819691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Güncel İnceleme Konuları</a:t>
            </a:r>
          </a:p>
        </p:txBody>
      </p:sp>
      <p:sp>
        <p:nvSpPr>
          <p:cNvPr id="61" name="Content Placeholder 2">
            <a:extLst>
              <a:ext uri="{FF2B5EF4-FFF2-40B4-BE49-F238E27FC236}">
                <a16:creationId xmlns:a16="http://schemas.microsoft.com/office/drawing/2014/main" id="{908AF964-DBA1-4BC7-A3C2-4A741B361751}"/>
              </a:ext>
            </a:extLst>
          </p:cNvPr>
          <p:cNvSpPr txBox="1">
            <a:spLocks/>
          </p:cNvSpPr>
          <p:nvPr/>
        </p:nvSpPr>
        <p:spPr>
          <a:xfrm>
            <a:off x="711200" y="1752600"/>
            <a:ext cx="10769600" cy="4419600"/>
          </a:xfrm>
          <a:prstGeom prst="rect">
            <a:avLst/>
          </a:prstGeom>
        </p:spPr>
        <p:txBody>
          <a:bodyPr/>
          <a:lstStyle>
            <a:lvl1pPr marL="0" indent="0" algn="l" defTabSz="1219170" rtl="0" eaLnBrk="1" latinLnBrk="0" hangingPunct="1">
              <a:spcBef>
                <a:spcPct val="20000"/>
              </a:spcBef>
              <a:buFont typeface="Arial" panose="020B0604020202020204" pitchFamily="34" charset="0"/>
              <a:buNone/>
              <a:defRPr sz="1867" kern="1200">
                <a:solidFill>
                  <a:schemeClr val="bg2"/>
                </a:solidFill>
                <a:latin typeface="+mj-lt"/>
                <a:ea typeface="+mn-ea"/>
                <a:cs typeface="+mn-cs"/>
              </a:defRPr>
            </a:lvl1pPr>
            <a:lvl2pPr marL="230712" indent="-230712" algn="l" defTabSz="1219170" rtl="0" eaLnBrk="1" latinLnBrk="0" hangingPunct="1">
              <a:spcBef>
                <a:spcPct val="20000"/>
              </a:spcBef>
              <a:buFont typeface="Wingdings" panose="05000000000000000000" pitchFamily="2" charset="2"/>
              <a:buChar char="§"/>
              <a:defRPr sz="1333" kern="1200">
                <a:solidFill>
                  <a:schemeClr val="bg2"/>
                </a:solidFill>
                <a:latin typeface="+mn-lt"/>
                <a:ea typeface="+mn-ea"/>
                <a:cs typeface="+mn-cs"/>
              </a:defRPr>
            </a:lvl2pPr>
            <a:lvl3pPr marL="452955" indent="-222245" algn="l" defTabSz="1219170" rtl="0" eaLnBrk="1" latinLnBrk="0" hangingPunct="1">
              <a:spcBef>
                <a:spcPct val="20000"/>
              </a:spcBef>
              <a:buFont typeface="Arial" panose="020B0604020202020204" pitchFamily="34" charset="0"/>
              <a:buChar char="–"/>
              <a:defRPr sz="1200" kern="1200">
                <a:solidFill>
                  <a:schemeClr val="bg2"/>
                </a:solidFill>
                <a:latin typeface="+mn-lt"/>
                <a:ea typeface="+mn-ea"/>
                <a:cs typeface="+mn-cs"/>
              </a:defRPr>
            </a:lvl3pPr>
            <a:lvl4pPr marL="685783" indent="-232828" algn="l" defTabSz="1219170" rtl="0" eaLnBrk="1" latinLnBrk="0" hangingPunct="1">
              <a:spcBef>
                <a:spcPct val="20000"/>
              </a:spcBef>
              <a:buFont typeface="Arial" panose="020B0604020202020204" pitchFamily="34" charset="0"/>
              <a:buChar char="•"/>
              <a:defRPr sz="1067" kern="1200">
                <a:solidFill>
                  <a:schemeClr val="bg2"/>
                </a:solidFill>
                <a:latin typeface="+mn-lt"/>
                <a:ea typeface="+mn-ea"/>
                <a:cs typeface="+mn-cs"/>
              </a:defRPr>
            </a:lvl4pPr>
            <a:lvl5pPr marL="916494" indent="-230712" algn="l" defTabSz="1219170" rtl="0" eaLnBrk="1" latinLnBrk="0" hangingPunct="1">
              <a:spcBef>
                <a:spcPct val="20000"/>
              </a:spcBef>
              <a:buFont typeface="Arial" panose="020B0604020202020204" pitchFamily="34" charset="0"/>
              <a:buChar char="–"/>
              <a:defRPr sz="933" kern="1200">
                <a:solidFill>
                  <a:schemeClr val="bg2"/>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5750" lvl="2" indent="-285750" algn="just">
              <a:spcAft>
                <a:spcPts val="1200"/>
              </a:spcAft>
              <a:buFont typeface="Wingdings" panose="05000000000000000000" pitchFamily="2" charset="2"/>
              <a:buChar char="v"/>
              <a:defRPr/>
            </a:pPr>
            <a:r>
              <a:rPr lang="tr-TR" sz="1600" dirty="0" err="1">
                <a:solidFill>
                  <a:schemeClr val="tx1"/>
                </a:solidFill>
                <a:latin typeface="+mj-lt"/>
              </a:rPr>
              <a:t>Sektörel</a:t>
            </a:r>
            <a:r>
              <a:rPr lang="tr-TR" sz="1600" dirty="0">
                <a:solidFill>
                  <a:schemeClr val="tx1"/>
                </a:solidFill>
                <a:latin typeface="+mj-lt"/>
              </a:rPr>
              <a:t> incelemeler </a:t>
            </a:r>
          </a:p>
          <a:p>
            <a:pPr marL="285750" lvl="2" indent="-285750" algn="just">
              <a:spcAft>
                <a:spcPts val="1200"/>
              </a:spcAft>
              <a:buFont typeface="Wingdings" panose="05000000000000000000" pitchFamily="2" charset="2"/>
              <a:buChar char="v"/>
              <a:defRPr/>
            </a:pPr>
            <a:r>
              <a:rPr lang="tr-TR" sz="1600" dirty="0">
                <a:solidFill>
                  <a:schemeClr val="tx1"/>
                </a:solidFill>
                <a:latin typeface="+mj-lt"/>
              </a:rPr>
              <a:t>İşyeri/dar mükellef incelemeleri </a:t>
            </a:r>
          </a:p>
          <a:p>
            <a:pPr lvl="1" algn="just">
              <a:spcAft>
                <a:spcPts val="1200"/>
              </a:spcAft>
              <a:buFont typeface="Wingdings" panose="05000000000000000000" pitchFamily="2" charset="2"/>
              <a:buChar char="v"/>
              <a:defRPr/>
            </a:pPr>
            <a:r>
              <a:rPr lang="tr-TR" sz="1600" dirty="0">
                <a:solidFill>
                  <a:schemeClr val="tx1"/>
                </a:solidFill>
                <a:latin typeface="+mj-lt"/>
              </a:rPr>
              <a:t>Transfer fiyatlaması incelemeleri </a:t>
            </a:r>
            <a:endParaRPr lang="en-US" sz="1600" dirty="0">
              <a:solidFill>
                <a:schemeClr val="tx1"/>
              </a:solidFill>
              <a:latin typeface="+mj-lt"/>
            </a:endParaRPr>
          </a:p>
          <a:p>
            <a:pPr lvl="1" algn="just">
              <a:spcAft>
                <a:spcPts val="1200"/>
              </a:spcAft>
              <a:buFont typeface="Wingdings" panose="05000000000000000000" pitchFamily="2" charset="2"/>
              <a:buChar char="v"/>
              <a:defRPr/>
            </a:pPr>
            <a:r>
              <a:rPr lang="tr-TR" sz="1600" dirty="0">
                <a:solidFill>
                  <a:schemeClr val="tx1"/>
                </a:solidFill>
                <a:latin typeface="+mj-lt"/>
              </a:rPr>
              <a:t>Yurtdışına yapılan ödemeler hakkında incelemeler </a:t>
            </a:r>
          </a:p>
          <a:p>
            <a:pPr lvl="1" algn="just">
              <a:spcAft>
                <a:spcPts val="1200"/>
              </a:spcAft>
              <a:buFont typeface="Wingdings" panose="05000000000000000000" pitchFamily="2" charset="2"/>
              <a:buChar char="v"/>
              <a:defRPr/>
            </a:pPr>
            <a:r>
              <a:rPr lang="tr-TR" sz="1600" dirty="0">
                <a:solidFill>
                  <a:schemeClr val="tx1"/>
                </a:solidFill>
                <a:latin typeface="+mj-lt"/>
              </a:rPr>
              <a:t>Örtülü sermaye incelemeleri</a:t>
            </a:r>
          </a:p>
          <a:p>
            <a:pPr lvl="1" algn="just">
              <a:spcAft>
                <a:spcPts val="1200"/>
              </a:spcAft>
              <a:buFont typeface="Wingdings" panose="05000000000000000000" pitchFamily="2" charset="2"/>
              <a:buChar char="v"/>
              <a:defRPr/>
            </a:pPr>
            <a:r>
              <a:rPr lang="tr-TR" sz="1600" dirty="0">
                <a:solidFill>
                  <a:schemeClr val="tx1"/>
                </a:solidFill>
                <a:latin typeface="+mj-lt"/>
              </a:rPr>
              <a:t>Şirket uygulamalarından kaynaklanan ihtilaflar </a:t>
            </a:r>
          </a:p>
          <a:p>
            <a:pPr lvl="1" algn="just">
              <a:spcAft>
                <a:spcPts val="1200"/>
              </a:spcAft>
              <a:buFont typeface="Wingdings" panose="05000000000000000000" pitchFamily="2" charset="2"/>
              <a:buChar char="v"/>
              <a:defRPr/>
            </a:pPr>
            <a:r>
              <a:rPr lang="tr-TR" sz="1600" dirty="0">
                <a:solidFill>
                  <a:schemeClr val="tx1"/>
                </a:solidFill>
                <a:latin typeface="+mj-lt"/>
              </a:rPr>
              <a:t>KDV incelemeleri </a:t>
            </a:r>
          </a:p>
          <a:p>
            <a:pPr lvl="1" algn="just">
              <a:spcAft>
                <a:spcPts val="1200"/>
              </a:spcAft>
              <a:buFont typeface="Wingdings" panose="05000000000000000000" pitchFamily="2" charset="2"/>
              <a:buChar char="v"/>
              <a:defRPr/>
            </a:pPr>
            <a:r>
              <a:rPr lang="tr-TR" sz="1600" dirty="0">
                <a:solidFill>
                  <a:schemeClr val="tx1"/>
                </a:solidFill>
                <a:latin typeface="+mj-lt"/>
              </a:rPr>
              <a:t>Damga vergisi konusundaki incelemeler</a:t>
            </a:r>
          </a:p>
          <a:p>
            <a:pPr lvl="1" algn="just">
              <a:spcAft>
                <a:spcPts val="1200"/>
              </a:spcAft>
              <a:buFont typeface="Wingdings" panose="05000000000000000000" pitchFamily="2" charset="2"/>
              <a:buChar char="v"/>
              <a:defRPr/>
            </a:pPr>
            <a:endParaRPr lang="tr-TR" sz="1600" dirty="0">
              <a:solidFill>
                <a:schemeClr val="tx1"/>
              </a:solidFill>
              <a:latin typeface="+mj-lt"/>
            </a:endParaRPr>
          </a:p>
          <a:p>
            <a:endParaRPr lang="tr-TR" dirty="0"/>
          </a:p>
        </p:txBody>
      </p:sp>
    </p:spTree>
    <p:extLst>
      <p:ext uri="{BB962C8B-B14F-4D97-AF65-F5344CB8AC3E}">
        <p14:creationId xmlns:p14="http://schemas.microsoft.com/office/powerpoint/2010/main" val="285030347"/>
      </p:ext>
    </p:extLst>
  </p:cSld>
  <p:clrMapOvr>
    <a:overrideClrMapping bg1="lt1" tx1="dk1" bg2="lt2" tx2="dk2" accent1="accent1" accent2="accent2" accent3="accent3" accent4="accent4" accent5="accent5" accent6="accent6" hlink="hlink" folHlink="folHlink"/>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3" name="Title 42"/>
          <p:cNvSpPr>
            <a:spLocks noGrp="1"/>
          </p:cNvSpPr>
          <p:nvPr>
            <p:ph type="title"/>
          </p:nvPr>
        </p:nvSpPr>
        <p:spPr/>
        <p:txBody>
          <a:bodyPr numCol="1">
            <a:noAutofit/>
          </a:bodyPr>
          <a:lstStyle/>
          <a:p>
            <a:pPr algn="just" defTabSz="685800">
              <a:spcAft>
                <a:spcPts val="675"/>
              </a:spcAft>
            </a:pPr>
            <a:r>
              <a:rPr lang="tr-TR" sz="2400" b="1" dirty="0">
                <a:solidFill>
                  <a:srgbClr val="A32020"/>
                </a:solidFill>
              </a:rPr>
              <a:t>İlaç Şirketleri Nezdinde Yürütülen Vergi İncelemelerinin Güncel Durumu</a:t>
            </a:r>
            <a:endParaRPr lang="en-US" sz="2400" b="1" dirty="0">
              <a:solidFill>
                <a:srgbClr val="A32020"/>
              </a:solidFill>
            </a:endParaRPr>
          </a:p>
        </p:txBody>
      </p:sp>
      <p:sp>
        <p:nvSpPr>
          <p:cNvPr id="12" name="Content Placeholder 11"/>
          <p:cNvSpPr>
            <a:spLocks noGrp="1"/>
          </p:cNvSpPr>
          <p:nvPr>
            <p:ph sz="half" idx="1"/>
          </p:nvPr>
        </p:nvSpPr>
        <p:spPr>
          <a:xfrm>
            <a:off x="1255165" y="2119492"/>
            <a:ext cx="10367005" cy="215444"/>
          </a:xfrm>
        </p:spPr>
        <p:txBody>
          <a:bodyPr numCol="1"/>
          <a:lstStyle/>
          <a:p>
            <a:r>
              <a:rPr lang="tr-TR" sz="1400" dirty="0">
                <a:solidFill>
                  <a:schemeClr val="tx1"/>
                </a:solidFill>
                <a:latin typeface="Georgia" panose="02040502050405020303" pitchFamily="18" charset="0"/>
              </a:rPr>
              <a:t>İlaç şirketleri nezdinde geçtiğimiz 1,5 yıl içerisinde yaygın olarak inceleme yapılmaya başlanmıştır.</a:t>
            </a:r>
            <a:endParaRPr lang="en-US" sz="1400" dirty="0">
              <a:solidFill>
                <a:schemeClr val="tx1"/>
              </a:solidFill>
            </a:endParaRPr>
          </a:p>
        </p:txBody>
      </p:sp>
      <p:sp>
        <p:nvSpPr>
          <p:cNvPr id="37" name="Content Placeholder 36"/>
          <p:cNvSpPr>
            <a:spLocks noGrp="1"/>
          </p:cNvSpPr>
          <p:nvPr>
            <p:ph sz="half" idx="2"/>
          </p:nvPr>
        </p:nvSpPr>
        <p:spPr>
          <a:xfrm>
            <a:off x="1301175" y="3336922"/>
            <a:ext cx="10274984" cy="1066895"/>
          </a:xfrm>
        </p:spPr>
        <p:txBody>
          <a:bodyPr numCol="1"/>
          <a:lstStyle/>
          <a:p>
            <a:pPr algn="just"/>
            <a:r>
              <a:rPr lang="tr-TR" sz="1400" dirty="0">
                <a:solidFill>
                  <a:schemeClr val="tx1"/>
                </a:solidFill>
                <a:latin typeface="Georgia" panose="02040502050405020303" pitchFamily="18" charset="0"/>
              </a:rPr>
              <a:t>-Şirket özelinde değişiklik göstermekle birlikte, söz konusu incelemelerde temel olarak </a:t>
            </a:r>
            <a:r>
              <a:rPr lang="tr-TR" sz="1400" b="1" dirty="0">
                <a:solidFill>
                  <a:schemeClr val="tx1"/>
                </a:solidFill>
                <a:latin typeface="Georgia" panose="02040502050405020303" pitchFamily="18" charset="0"/>
              </a:rPr>
              <a:t>«b</a:t>
            </a:r>
            <a:r>
              <a:rPr lang="tr-TR" sz="1400" b="1" dirty="0">
                <a:solidFill>
                  <a:schemeClr val="tx1"/>
                </a:solidFill>
              </a:rPr>
              <a:t>ilimsel toplantı ve kongrelerde yapılan masraflar»</a:t>
            </a:r>
            <a:r>
              <a:rPr lang="tr-TR" sz="1400" dirty="0">
                <a:solidFill>
                  <a:schemeClr val="tx1"/>
                </a:solidFill>
              </a:rPr>
              <a:t> </a:t>
            </a:r>
            <a:r>
              <a:rPr lang="tr-TR" sz="1400" dirty="0">
                <a:solidFill>
                  <a:schemeClr val="tx1"/>
                </a:solidFill>
                <a:latin typeface="Georgia" panose="02040502050405020303" pitchFamily="18" charset="0"/>
              </a:rPr>
              <a:t>hususu eleştiri konusu yapılmaktadır.</a:t>
            </a:r>
          </a:p>
          <a:p>
            <a:pPr marL="0" lvl="1" indent="0">
              <a:lnSpc>
                <a:spcPct val="150000"/>
              </a:lnSpc>
              <a:buNone/>
            </a:pPr>
            <a:r>
              <a:rPr lang="tr-TR" dirty="0">
                <a:solidFill>
                  <a:schemeClr val="tx1"/>
                </a:solidFill>
              </a:rPr>
              <a:t>-</a:t>
            </a:r>
            <a:r>
              <a:rPr lang="tr-TR" sz="1400" dirty="0">
                <a:solidFill>
                  <a:schemeClr val="tx1"/>
                </a:solidFill>
                <a:latin typeface="+mj-lt"/>
              </a:rPr>
              <a:t>Genel inceleme – her türlü konu eleştirilebilir. </a:t>
            </a:r>
            <a:br>
              <a:rPr lang="en-US" dirty="0">
                <a:solidFill>
                  <a:schemeClr val="tx1"/>
                </a:solidFill>
              </a:rPr>
            </a:br>
            <a:endParaRPr lang="en-US" dirty="0">
              <a:solidFill>
                <a:schemeClr val="tx1"/>
              </a:solidFill>
            </a:endParaRPr>
          </a:p>
        </p:txBody>
      </p:sp>
      <p:sp>
        <p:nvSpPr>
          <p:cNvPr id="16" name="Google Shape;606;p73">
            <a:extLst>
              <a:ext uri="{FF2B5EF4-FFF2-40B4-BE49-F238E27FC236}">
                <a16:creationId xmlns:a16="http://schemas.microsoft.com/office/drawing/2014/main" id="{C353869E-EDCC-433F-BC1C-8878DE349889}"/>
              </a:ext>
            </a:extLst>
          </p:cNvPr>
          <p:cNvSpPr/>
          <p:nvPr/>
        </p:nvSpPr>
        <p:spPr>
          <a:xfrm>
            <a:off x="569830" y="3336922"/>
            <a:ext cx="525746" cy="515858"/>
          </a:xfrm>
          <a:custGeom>
            <a:avLst/>
            <a:gdLst/>
            <a:ahLst/>
            <a:cxnLst/>
            <a:rect l="l" t="t" r="r" b="b"/>
            <a:pathLst>
              <a:path w="200" h="191" extrusionOk="0">
                <a:moveTo>
                  <a:pt x="200" y="128"/>
                </a:moveTo>
                <a:cubicBezTo>
                  <a:pt x="178" y="118"/>
                  <a:pt x="178" y="118"/>
                  <a:pt x="178" y="118"/>
                </a:cubicBezTo>
                <a:cubicBezTo>
                  <a:pt x="158" y="55"/>
                  <a:pt x="158" y="55"/>
                  <a:pt x="158" y="55"/>
                </a:cubicBezTo>
                <a:cubicBezTo>
                  <a:pt x="155" y="44"/>
                  <a:pt x="145" y="37"/>
                  <a:pt x="135" y="37"/>
                </a:cubicBezTo>
                <a:cubicBezTo>
                  <a:pt x="66" y="37"/>
                  <a:pt x="66" y="37"/>
                  <a:pt x="66" y="37"/>
                </a:cubicBezTo>
                <a:cubicBezTo>
                  <a:pt x="55" y="37"/>
                  <a:pt x="46" y="44"/>
                  <a:pt x="42" y="55"/>
                </a:cubicBezTo>
                <a:cubicBezTo>
                  <a:pt x="23" y="118"/>
                  <a:pt x="23" y="118"/>
                  <a:pt x="23" y="118"/>
                </a:cubicBezTo>
                <a:cubicBezTo>
                  <a:pt x="0" y="128"/>
                  <a:pt x="0" y="128"/>
                  <a:pt x="0" y="128"/>
                </a:cubicBezTo>
                <a:cubicBezTo>
                  <a:pt x="0" y="162"/>
                  <a:pt x="0" y="162"/>
                  <a:pt x="0" y="162"/>
                </a:cubicBezTo>
                <a:cubicBezTo>
                  <a:pt x="200" y="162"/>
                  <a:pt x="200" y="162"/>
                  <a:pt x="200" y="162"/>
                </a:cubicBezTo>
                <a:lnTo>
                  <a:pt x="200" y="128"/>
                </a:lnTo>
                <a:close/>
                <a:moveTo>
                  <a:pt x="188" y="150"/>
                </a:moveTo>
                <a:cubicBezTo>
                  <a:pt x="13" y="150"/>
                  <a:pt x="13" y="150"/>
                  <a:pt x="13" y="150"/>
                </a:cubicBezTo>
                <a:cubicBezTo>
                  <a:pt x="13" y="136"/>
                  <a:pt x="13" y="136"/>
                  <a:pt x="13" y="136"/>
                </a:cubicBezTo>
                <a:cubicBezTo>
                  <a:pt x="28" y="129"/>
                  <a:pt x="28" y="129"/>
                  <a:pt x="28" y="129"/>
                </a:cubicBezTo>
                <a:cubicBezTo>
                  <a:pt x="33" y="127"/>
                  <a:pt x="33" y="127"/>
                  <a:pt x="33" y="127"/>
                </a:cubicBezTo>
                <a:cubicBezTo>
                  <a:pt x="35" y="121"/>
                  <a:pt x="35" y="121"/>
                  <a:pt x="35" y="121"/>
                </a:cubicBezTo>
                <a:cubicBezTo>
                  <a:pt x="54" y="58"/>
                  <a:pt x="54" y="58"/>
                  <a:pt x="54" y="58"/>
                </a:cubicBezTo>
                <a:cubicBezTo>
                  <a:pt x="56" y="53"/>
                  <a:pt x="61" y="50"/>
                  <a:pt x="66" y="50"/>
                </a:cubicBezTo>
                <a:cubicBezTo>
                  <a:pt x="135" y="50"/>
                  <a:pt x="135" y="50"/>
                  <a:pt x="135" y="50"/>
                </a:cubicBezTo>
                <a:cubicBezTo>
                  <a:pt x="140" y="50"/>
                  <a:pt x="145" y="53"/>
                  <a:pt x="146" y="58"/>
                </a:cubicBezTo>
                <a:cubicBezTo>
                  <a:pt x="166" y="121"/>
                  <a:pt x="166" y="121"/>
                  <a:pt x="166" y="121"/>
                </a:cubicBezTo>
                <a:cubicBezTo>
                  <a:pt x="168" y="127"/>
                  <a:pt x="168" y="127"/>
                  <a:pt x="168" y="127"/>
                </a:cubicBezTo>
                <a:cubicBezTo>
                  <a:pt x="173" y="129"/>
                  <a:pt x="173" y="129"/>
                  <a:pt x="173" y="129"/>
                </a:cubicBezTo>
                <a:cubicBezTo>
                  <a:pt x="188" y="136"/>
                  <a:pt x="188" y="136"/>
                  <a:pt x="188" y="136"/>
                </a:cubicBezTo>
                <a:lnTo>
                  <a:pt x="188" y="150"/>
                </a:lnTo>
                <a:close/>
                <a:moveTo>
                  <a:pt x="128" y="181"/>
                </a:moveTo>
                <a:cubicBezTo>
                  <a:pt x="73" y="181"/>
                  <a:pt x="73" y="181"/>
                  <a:pt x="73" y="181"/>
                </a:cubicBezTo>
                <a:cubicBezTo>
                  <a:pt x="80" y="187"/>
                  <a:pt x="90" y="191"/>
                  <a:pt x="100" y="191"/>
                </a:cubicBezTo>
                <a:cubicBezTo>
                  <a:pt x="111" y="191"/>
                  <a:pt x="121" y="187"/>
                  <a:pt x="128" y="181"/>
                </a:cubicBezTo>
                <a:close/>
                <a:moveTo>
                  <a:pt x="65" y="25"/>
                </a:moveTo>
                <a:cubicBezTo>
                  <a:pt x="79" y="25"/>
                  <a:pt x="79" y="25"/>
                  <a:pt x="79" y="25"/>
                </a:cubicBezTo>
                <a:cubicBezTo>
                  <a:pt x="83" y="17"/>
                  <a:pt x="91" y="12"/>
                  <a:pt x="100" y="12"/>
                </a:cubicBezTo>
                <a:cubicBezTo>
                  <a:pt x="110" y="12"/>
                  <a:pt x="118" y="17"/>
                  <a:pt x="122" y="25"/>
                </a:cubicBezTo>
                <a:cubicBezTo>
                  <a:pt x="136" y="25"/>
                  <a:pt x="136" y="25"/>
                  <a:pt x="136" y="25"/>
                </a:cubicBezTo>
                <a:cubicBezTo>
                  <a:pt x="130" y="10"/>
                  <a:pt x="117" y="0"/>
                  <a:pt x="100" y="0"/>
                </a:cubicBezTo>
                <a:cubicBezTo>
                  <a:pt x="84" y="0"/>
                  <a:pt x="70" y="10"/>
                  <a:pt x="65" y="25"/>
                </a:cubicBezTo>
                <a:close/>
              </a:path>
            </a:pathLst>
          </a:custGeom>
          <a:solidFill>
            <a:schemeClr val="tx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9" name="Google Shape;765;p75">
            <a:extLst>
              <a:ext uri="{FF2B5EF4-FFF2-40B4-BE49-F238E27FC236}">
                <a16:creationId xmlns:a16="http://schemas.microsoft.com/office/drawing/2014/main" id="{5FD7611B-E3F6-4F3F-8215-758A75E078D9}"/>
              </a:ext>
            </a:extLst>
          </p:cNvPr>
          <p:cNvSpPr/>
          <p:nvPr/>
        </p:nvSpPr>
        <p:spPr>
          <a:xfrm>
            <a:off x="569830" y="1957506"/>
            <a:ext cx="437876" cy="515858"/>
          </a:xfrm>
          <a:custGeom>
            <a:avLst/>
            <a:gdLst/>
            <a:ahLst/>
            <a:cxnLst/>
            <a:rect l="l" t="t" r="r" b="b"/>
            <a:pathLst>
              <a:path w="200" h="200" extrusionOk="0">
                <a:moveTo>
                  <a:pt x="200" y="191"/>
                </a:moveTo>
                <a:cubicBezTo>
                  <a:pt x="133" y="123"/>
                  <a:pt x="133" y="123"/>
                  <a:pt x="133" y="123"/>
                </a:cubicBezTo>
                <a:cubicBezTo>
                  <a:pt x="144" y="110"/>
                  <a:pt x="151" y="93"/>
                  <a:pt x="151" y="75"/>
                </a:cubicBezTo>
                <a:cubicBezTo>
                  <a:pt x="151" y="33"/>
                  <a:pt x="117" y="0"/>
                  <a:pt x="76" y="0"/>
                </a:cubicBezTo>
                <a:cubicBezTo>
                  <a:pt x="34" y="0"/>
                  <a:pt x="0" y="33"/>
                  <a:pt x="0" y="75"/>
                </a:cubicBezTo>
                <a:cubicBezTo>
                  <a:pt x="0" y="116"/>
                  <a:pt x="34" y="150"/>
                  <a:pt x="76" y="150"/>
                </a:cubicBezTo>
                <a:cubicBezTo>
                  <a:pt x="94" y="150"/>
                  <a:pt x="111" y="143"/>
                  <a:pt x="124" y="132"/>
                </a:cubicBezTo>
                <a:cubicBezTo>
                  <a:pt x="191" y="200"/>
                  <a:pt x="191" y="200"/>
                  <a:pt x="191" y="200"/>
                </a:cubicBezTo>
                <a:lnTo>
                  <a:pt x="200" y="191"/>
                </a:lnTo>
                <a:close/>
                <a:moveTo>
                  <a:pt x="13" y="75"/>
                </a:moveTo>
                <a:cubicBezTo>
                  <a:pt x="13" y="40"/>
                  <a:pt x="41" y="12"/>
                  <a:pt x="76" y="12"/>
                </a:cubicBezTo>
                <a:cubicBezTo>
                  <a:pt x="110" y="12"/>
                  <a:pt x="138" y="40"/>
                  <a:pt x="138" y="75"/>
                </a:cubicBezTo>
                <a:cubicBezTo>
                  <a:pt x="138" y="109"/>
                  <a:pt x="110" y="138"/>
                  <a:pt x="76" y="138"/>
                </a:cubicBezTo>
                <a:cubicBezTo>
                  <a:pt x="41" y="138"/>
                  <a:pt x="13" y="109"/>
                  <a:pt x="13" y="75"/>
                </a:cubicBezTo>
                <a:close/>
              </a:path>
            </a:pathLst>
          </a:custGeom>
          <a:solidFill>
            <a:schemeClr val="tx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1255065220"/>
      </p:ext>
    </p:extLst>
  </p:cSld>
  <p:clrMapOvr>
    <a:overrideClrMapping bg1="lt1" tx1="dk1" bg2="lt2" tx2="dk2" accent1="accent1" accent2="accent2" accent3="accent3" accent4="accent4" accent5="accent5" accent6="accent6" hlink="hlink" folHlink="folHlink"/>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 name="Title 8">
            <a:extLst>
              <a:ext uri="{FF2B5EF4-FFF2-40B4-BE49-F238E27FC236}">
                <a16:creationId xmlns:a16="http://schemas.microsoft.com/office/drawing/2014/main" id="{14128798-2368-4210-BA3B-933EC011BDC9}"/>
              </a:ext>
            </a:extLst>
          </p:cNvPr>
          <p:cNvSpPr txBox="1">
            <a:spLocks/>
          </p:cNvSpPr>
          <p:nvPr/>
        </p:nvSpPr>
        <p:spPr>
          <a:xfrm>
            <a:off x="412750" y="748268"/>
            <a:ext cx="11366500" cy="369332"/>
          </a:xfrm>
          <a:prstGeom prst="rect">
            <a:avLst/>
          </a:prstGeom>
        </p:spPr>
        <p:txBody>
          <a:bodyPr vert="horz" wrap="square" lIns="0" tIns="0" rIns="0" bIns="0" numCol="1" rtlCol="0" anchor="b" anchorCtr="0">
            <a:spAutoFit/>
          </a:bodyPr>
          <a:lstStyle>
            <a:lvl1pPr defTabSz="1219170">
              <a:spcBef>
                <a:spcPct val="0"/>
              </a:spcBef>
              <a:buNone/>
              <a:defRPr sz="2667" b="1">
                <a:latin typeface="+mj-lt"/>
                <a:ea typeface="+mj-ea"/>
                <a:cs typeface="+mj-cs"/>
              </a:defRPr>
            </a:lvl1pPr>
          </a:lstStyle>
          <a:p>
            <a:pPr defTabSz="685800"/>
            <a:r>
              <a:rPr lang="tr-TR" sz="2400" dirty="0">
                <a:solidFill>
                  <a:srgbClr val="A32020"/>
                </a:solidFill>
              </a:rPr>
              <a:t>İlaç şirketi çalışanları bilimsel kongreleri 3 temel amaçla katılmaktadır</a:t>
            </a:r>
          </a:p>
        </p:txBody>
      </p:sp>
      <p:sp>
        <p:nvSpPr>
          <p:cNvPr id="37" name="Rectangle 2">
            <a:extLst>
              <a:ext uri="{FF2B5EF4-FFF2-40B4-BE49-F238E27FC236}">
                <a16:creationId xmlns:a16="http://schemas.microsoft.com/office/drawing/2014/main" id="{81B557DD-1A68-449A-93DE-D7C1D7C82B7E}"/>
              </a:ext>
            </a:extLst>
          </p:cNvPr>
          <p:cNvSpPr>
            <a:spLocks noChangeArrowheads="1"/>
          </p:cNvSpPr>
          <p:nvPr/>
        </p:nvSpPr>
        <p:spPr bwMode="auto">
          <a:xfrm>
            <a:off x="4015370" y="2158182"/>
            <a:ext cx="5334542" cy="981008"/>
          </a:xfrm>
          <a:prstGeom prst="rect">
            <a:avLst/>
          </a:prstGeom>
          <a:solidFill>
            <a:schemeClr val="bg1"/>
          </a:solidFill>
          <a:ln w="12700">
            <a:solidFill>
              <a:schemeClr val="tx1"/>
            </a:solidFill>
            <a:miter lim="800000"/>
            <a:headEnd/>
            <a:tailEnd/>
          </a:ln>
        </p:spPr>
        <p:txBody>
          <a:bodyPr wrap="none" anchor="ctr"/>
          <a:lstStyle/>
          <a:p>
            <a:pPr>
              <a:defRPr/>
            </a:pPr>
            <a:endParaRPr lang="en-US" sz="1633"/>
          </a:p>
        </p:txBody>
      </p:sp>
      <p:sp>
        <p:nvSpPr>
          <p:cNvPr id="40" name="Rectangle 3">
            <a:extLst>
              <a:ext uri="{FF2B5EF4-FFF2-40B4-BE49-F238E27FC236}">
                <a16:creationId xmlns:a16="http://schemas.microsoft.com/office/drawing/2014/main" id="{D1677884-458A-4CAB-8D1B-67F0A6D8DFF8}"/>
              </a:ext>
            </a:extLst>
          </p:cNvPr>
          <p:cNvSpPr>
            <a:spLocks noChangeArrowheads="1"/>
          </p:cNvSpPr>
          <p:nvPr/>
        </p:nvSpPr>
        <p:spPr bwMode="auto">
          <a:xfrm>
            <a:off x="4775804" y="3327339"/>
            <a:ext cx="5282805" cy="1007894"/>
          </a:xfrm>
          <a:prstGeom prst="rect">
            <a:avLst/>
          </a:prstGeom>
          <a:solidFill>
            <a:schemeClr val="bg1"/>
          </a:solidFill>
          <a:ln w="12700">
            <a:solidFill>
              <a:schemeClr val="tx1"/>
            </a:solidFill>
            <a:miter lim="800000"/>
            <a:headEnd/>
            <a:tailEnd/>
          </a:ln>
        </p:spPr>
        <p:txBody>
          <a:bodyPr wrap="none" anchor="ctr"/>
          <a:lstStyle/>
          <a:p>
            <a:pPr>
              <a:defRPr/>
            </a:pPr>
            <a:endParaRPr lang="en-US" sz="1633"/>
          </a:p>
        </p:txBody>
      </p:sp>
      <p:sp>
        <p:nvSpPr>
          <p:cNvPr id="42" name="Rectangle 4">
            <a:extLst>
              <a:ext uri="{FF2B5EF4-FFF2-40B4-BE49-F238E27FC236}">
                <a16:creationId xmlns:a16="http://schemas.microsoft.com/office/drawing/2014/main" id="{2B056C71-2DD0-4F17-AA9A-49D4B1D5C793}"/>
              </a:ext>
            </a:extLst>
          </p:cNvPr>
          <p:cNvSpPr>
            <a:spLocks noChangeArrowheads="1"/>
          </p:cNvSpPr>
          <p:nvPr/>
        </p:nvSpPr>
        <p:spPr bwMode="auto">
          <a:xfrm>
            <a:off x="5618995" y="4455309"/>
            <a:ext cx="5823587" cy="1454924"/>
          </a:xfrm>
          <a:prstGeom prst="rect">
            <a:avLst/>
          </a:prstGeom>
          <a:solidFill>
            <a:schemeClr val="bg1"/>
          </a:solidFill>
          <a:ln w="12700">
            <a:solidFill>
              <a:schemeClr val="tx1"/>
            </a:solidFill>
            <a:miter lim="800000"/>
            <a:headEnd/>
            <a:tailEnd/>
          </a:ln>
        </p:spPr>
        <p:txBody>
          <a:bodyPr wrap="none" anchor="ctr"/>
          <a:lstStyle/>
          <a:p>
            <a:pPr>
              <a:defRPr/>
            </a:pPr>
            <a:endParaRPr lang="en-US" sz="1633"/>
          </a:p>
        </p:txBody>
      </p:sp>
      <p:sp>
        <p:nvSpPr>
          <p:cNvPr id="43" name="Freeform 5">
            <a:extLst>
              <a:ext uri="{FF2B5EF4-FFF2-40B4-BE49-F238E27FC236}">
                <a16:creationId xmlns:a16="http://schemas.microsoft.com/office/drawing/2014/main" id="{381FF605-9952-47FC-AC04-05691E9BF427}"/>
              </a:ext>
            </a:extLst>
          </p:cNvPr>
          <p:cNvSpPr>
            <a:spLocks/>
          </p:cNvSpPr>
          <p:nvPr/>
        </p:nvSpPr>
        <p:spPr bwMode="auto">
          <a:xfrm>
            <a:off x="2842088" y="2158182"/>
            <a:ext cx="2801946" cy="3304454"/>
          </a:xfrm>
          <a:custGeom>
            <a:avLst/>
            <a:gdLst>
              <a:gd name="T0" fmla="*/ 0 w 1961"/>
              <a:gd name="T1" fmla="*/ 0 h 2281"/>
              <a:gd name="T2" fmla="*/ 948027922 w 1961"/>
              <a:gd name="T3" fmla="*/ 0 h 2281"/>
              <a:gd name="T4" fmla="*/ 948027922 w 1961"/>
              <a:gd name="T5" fmla="*/ 2147483647 h 2281"/>
              <a:gd name="T6" fmla="*/ 2147483647 w 1961"/>
              <a:gd name="T7" fmla="*/ 2147483647 h 2281"/>
              <a:gd name="T8" fmla="*/ 2147483647 w 1961"/>
              <a:gd name="T9" fmla="*/ 2147483647 h 2281"/>
              <a:gd name="T10" fmla="*/ 2147483647 w 1961"/>
              <a:gd name="T11" fmla="*/ 2147483647 h 2281"/>
              <a:gd name="T12" fmla="*/ 2147483647 w 1961"/>
              <a:gd name="T13" fmla="*/ 2147483647 h 2281"/>
              <a:gd name="T14" fmla="*/ 2147483647 w 1961"/>
              <a:gd name="T15" fmla="*/ 2147483647 h 2281"/>
              <a:gd name="T16" fmla="*/ 0 w 1961"/>
              <a:gd name="T17" fmla="*/ 2147483647 h 2281"/>
              <a:gd name="T18" fmla="*/ 0 w 1961"/>
              <a:gd name="T19" fmla="*/ 0 h 22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61"/>
              <a:gd name="T31" fmla="*/ 0 h 2281"/>
              <a:gd name="T32" fmla="*/ 1961 w 1961"/>
              <a:gd name="T33" fmla="*/ 2281 h 22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61" h="2281">
                <a:moveTo>
                  <a:pt x="0" y="0"/>
                </a:moveTo>
                <a:lnTo>
                  <a:pt x="382" y="0"/>
                </a:lnTo>
                <a:lnTo>
                  <a:pt x="382" y="1770"/>
                </a:lnTo>
                <a:lnTo>
                  <a:pt x="1673" y="1762"/>
                </a:lnTo>
                <a:lnTo>
                  <a:pt x="1673" y="1602"/>
                </a:lnTo>
                <a:lnTo>
                  <a:pt x="1960" y="1937"/>
                </a:lnTo>
                <a:lnTo>
                  <a:pt x="1673" y="2280"/>
                </a:lnTo>
                <a:lnTo>
                  <a:pt x="1673" y="2113"/>
                </a:lnTo>
                <a:lnTo>
                  <a:pt x="0" y="2113"/>
                </a:lnTo>
                <a:lnTo>
                  <a:pt x="0" y="0"/>
                </a:lnTo>
              </a:path>
            </a:pathLst>
          </a:custGeom>
          <a:solidFill>
            <a:srgbClr val="FFC000"/>
          </a:solidFill>
          <a:ln w="12700" cap="rnd" cmpd="sng">
            <a:solidFill>
              <a:schemeClr val="tx1"/>
            </a:solidFill>
            <a:prstDash val="solid"/>
            <a:round/>
            <a:headEnd type="none" w="med" len="med"/>
            <a:tailEnd type="none" w="med" len="med"/>
          </a:ln>
        </p:spPr>
        <p:txBody>
          <a:bodyPr/>
          <a:lstStyle/>
          <a:p>
            <a:pPr>
              <a:defRPr/>
            </a:pPr>
            <a:endParaRPr lang="en-GB" sz="1633"/>
          </a:p>
        </p:txBody>
      </p:sp>
      <p:sp>
        <p:nvSpPr>
          <p:cNvPr id="44" name="Freeform 6">
            <a:extLst>
              <a:ext uri="{FF2B5EF4-FFF2-40B4-BE49-F238E27FC236}">
                <a16:creationId xmlns:a16="http://schemas.microsoft.com/office/drawing/2014/main" id="{CADB85DE-8E24-49B8-93DB-17B284F40F21}"/>
              </a:ext>
            </a:extLst>
          </p:cNvPr>
          <p:cNvSpPr>
            <a:spLocks/>
          </p:cNvSpPr>
          <p:nvPr/>
        </p:nvSpPr>
        <p:spPr bwMode="auto">
          <a:xfrm>
            <a:off x="2053051" y="2168261"/>
            <a:ext cx="2814904" cy="2168412"/>
          </a:xfrm>
          <a:custGeom>
            <a:avLst/>
            <a:gdLst>
              <a:gd name="T0" fmla="*/ 0 w 1969"/>
              <a:gd name="T1" fmla="*/ 0 h 1497"/>
              <a:gd name="T2" fmla="*/ 0 w 1969"/>
              <a:gd name="T3" fmla="*/ 0 h 1497"/>
              <a:gd name="T4" fmla="*/ 954027866 w 1969"/>
              <a:gd name="T5" fmla="*/ 0 h 1497"/>
              <a:gd name="T6" fmla="*/ 954027866 w 1969"/>
              <a:gd name="T7" fmla="*/ 2147483647 h 1497"/>
              <a:gd name="T8" fmla="*/ 2147483647 w 1969"/>
              <a:gd name="T9" fmla="*/ 2147483647 h 1497"/>
              <a:gd name="T10" fmla="*/ 2147483647 w 1969"/>
              <a:gd name="T11" fmla="*/ 2060844982 h 1497"/>
              <a:gd name="T12" fmla="*/ 2147483647 w 1969"/>
              <a:gd name="T13" fmla="*/ 2147483647 h 1497"/>
              <a:gd name="T14" fmla="*/ 2147483647 w 1969"/>
              <a:gd name="T15" fmla="*/ 2147483647 h 1497"/>
              <a:gd name="T16" fmla="*/ 2147483647 w 1969"/>
              <a:gd name="T17" fmla="*/ 2147483647 h 1497"/>
              <a:gd name="T18" fmla="*/ 0 w 1969"/>
              <a:gd name="T19" fmla="*/ 2147483647 h 1497"/>
              <a:gd name="T20" fmla="*/ 0 w 1969"/>
              <a:gd name="T21" fmla="*/ 0 h 14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9"/>
              <a:gd name="T34" fmla="*/ 0 h 1497"/>
              <a:gd name="T35" fmla="*/ 1969 w 1969"/>
              <a:gd name="T36" fmla="*/ 1497 h 14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9" h="1497">
                <a:moveTo>
                  <a:pt x="0" y="0"/>
                </a:moveTo>
                <a:lnTo>
                  <a:pt x="0" y="0"/>
                </a:lnTo>
                <a:lnTo>
                  <a:pt x="384" y="0"/>
                </a:lnTo>
                <a:lnTo>
                  <a:pt x="384" y="976"/>
                </a:lnTo>
                <a:lnTo>
                  <a:pt x="1680" y="976"/>
                </a:lnTo>
                <a:lnTo>
                  <a:pt x="1680" y="808"/>
                </a:lnTo>
                <a:lnTo>
                  <a:pt x="1968" y="1152"/>
                </a:lnTo>
                <a:lnTo>
                  <a:pt x="1680" y="1496"/>
                </a:lnTo>
                <a:lnTo>
                  <a:pt x="1680" y="1320"/>
                </a:lnTo>
                <a:lnTo>
                  <a:pt x="0" y="1320"/>
                </a:lnTo>
                <a:lnTo>
                  <a:pt x="0" y="0"/>
                </a:lnTo>
              </a:path>
            </a:pathLst>
          </a:custGeom>
          <a:solidFill>
            <a:srgbClr val="EF7215"/>
          </a:solidFill>
          <a:ln w="12700" cap="rnd" cmpd="sng">
            <a:solidFill>
              <a:schemeClr val="tx1"/>
            </a:solidFill>
            <a:prstDash val="solid"/>
            <a:round/>
            <a:headEnd type="none" w="med" len="med"/>
            <a:tailEnd type="none" w="med" len="med"/>
          </a:ln>
        </p:spPr>
        <p:txBody>
          <a:bodyPr/>
          <a:lstStyle/>
          <a:p>
            <a:pPr>
              <a:defRPr/>
            </a:pPr>
            <a:endParaRPr lang="en-GB" sz="1633"/>
          </a:p>
        </p:txBody>
      </p:sp>
      <p:sp>
        <p:nvSpPr>
          <p:cNvPr id="45" name="Freeform 7">
            <a:extLst>
              <a:ext uri="{FF2B5EF4-FFF2-40B4-BE49-F238E27FC236}">
                <a16:creationId xmlns:a16="http://schemas.microsoft.com/office/drawing/2014/main" id="{BAD33407-8C6B-4C7F-A73A-2CFE9AAD0AE0}"/>
              </a:ext>
            </a:extLst>
          </p:cNvPr>
          <p:cNvSpPr>
            <a:spLocks/>
          </p:cNvSpPr>
          <p:nvPr/>
        </p:nvSpPr>
        <p:spPr bwMode="auto">
          <a:xfrm>
            <a:off x="1276972" y="2172500"/>
            <a:ext cx="2814904" cy="999255"/>
          </a:xfrm>
          <a:custGeom>
            <a:avLst/>
            <a:gdLst>
              <a:gd name="T0" fmla="*/ 0 w 1969"/>
              <a:gd name="T1" fmla="*/ 0 h 689"/>
              <a:gd name="T2" fmla="*/ 0 w 1969"/>
              <a:gd name="T3" fmla="*/ 0 h 689"/>
              <a:gd name="T4" fmla="*/ 954027866 w 1969"/>
              <a:gd name="T5" fmla="*/ 0 h 689"/>
              <a:gd name="T6" fmla="*/ 954027866 w 1969"/>
              <a:gd name="T7" fmla="*/ 429552871 h 689"/>
              <a:gd name="T8" fmla="*/ 2147483647 w 1969"/>
              <a:gd name="T9" fmla="*/ 429552871 h 689"/>
              <a:gd name="T10" fmla="*/ 2147483647 w 1969"/>
              <a:gd name="T11" fmla="*/ 0 h 689"/>
              <a:gd name="T12" fmla="*/ 2147483647 w 1969"/>
              <a:gd name="T13" fmla="*/ 879562002 h 689"/>
              <a:gd name="T14" fmla="*/ 2147483647 w 1969"/>
              <a:gd name="T15" fmla="*/ 1759124004 h 689"/>
              <a:gd name="T16" fmla="*/ 2147483647 w 1969"/>
              <a:gd name="T17" fmla="*/ 1309116272 h 689"/>
              <a:gd name="T18" fmla="*/ 0 w 1969"/>
              <a:gd name="T19" fmla="*/ 1309116272 h 689"/>
              <a:gd name="T20" fmla="*/ 0 w 1969"/>
              <a:gd name="T21" fmla="*/ 0 h 6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9"/>
              <a:gd name="T34" fmla="*/ 0 h 689"/>
              <a:gd name="T35" fmla="*/ 1969 w 1969"/>
              <a:gd name="T36" fmla="*/ 689 h 6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9" h="689">
                <a:moveTo>
                  <a:pt x="0" y="0"/>
                </a:moveTo>
                <a:lnTo>
                  <a:pt x="0" y="0"/>
                </a:lnTo>
                <a:lnTo>
                  <a:pt x="384" y="0"/>
                </a:lnTo>
                <a:lnTo>
                  <a:pt x="384" y="168"/>
                </a:lnTo>
                <a:lnTo>
                  <a:pt x="1680" y="168"/>
                </a:lnTo>
                <a:lnTo>
                  <a:pt x="1680" y="0"/>
                </a:lnTo>
                <a:lnTo>
                  <a:pt x="1968" y="344"/>
                </a:lnTo>
                <a:lnTo>
                  <a:pt x="1680" y="688"/>
                </a:lnTo>
                <a:lnTo>
                  <a:pt x="1680" y="512"/>
                </a:lnTo>
                <a:lnTo>
                  <a:pt x="0" y="512"/>
                </a:lnTo>
                <a:lnTo>
                  <a:pt x="0" y="0"/>
                </a:lnTo>
              </a:path>
            </a:pathLst>
          </a:custGeom>
          <a:solidFill>
            <a:srgbClr val="C00000"/>
          </a:solidFill>
          <a:ln w="12700" cap="rnd" cmpd="sng">
            <a:solidFill>
              <a:schemeClr val="tx1"/>
            </a:solidFill>
            <a:prstDash val="solid"/>
            <a:round/>
            <a:headEnd type="none" w="med" len="med"/>
            <a:tailEnd type="none" w="med" len="med"/>
          </a:ln>
        </p:spPr>
        <p:txBody>
          <a:bodyPr/>
          <a:lstStyle/>
          <a:p>
            <a:pPr>
              <a:defRPr/>
            </a:pPr>
            <a:endParaRPr lang="en-GB" sz="1633"/>
          </a:p>
        </p:txBody>
      </p:sp>
      <p:sp>
        <p:nvSpPr>
          <p:cNvPr id="46" name="Rectangle 8">
            <a:extLst>
              <a:ext uri="{FF2B5EF4-FFF2-40B4-BE49-F238E27FC236}">
                <a16:creationId xmlns:a16="http://schemas.microsoft.com/office/drawing/2014/main" id="{3BEB954C-0402-40F1-863B-16412EB8FC57}"/>
              </a:ext>
            </a:extLst>
          </p:cNvPr>
          <p:cNvSpPr>
            <a:spLocks noChangeArrowheads="1"/>
          </p:cNvSpPr>
          <p:nvPr/>
        </p:nvSpPr>
        <p:spPr bwMode="auto">
          <a:xfrm>
            <a:off x="1392159" y="2018516"/>
            <a:ext cx="261214" cy="261214"/>
          </a:xfrm>
          <a:prstGeom prst="rect">
            <a:avLst/>
          </a:prstGeom>
          <a:solidFill>
            <a:srgbClr val="C00000"/>
          </a:solidFill>
          <a:ln w="12700">
            <a:solidFill>
              <a:schemeClr val="bg2"/>
            </a:solidFill>
            <a:miter lim="800000"/>
            <a:headEnd/>
            <a:tailEnd/>
          </a:ln>
        </p:spPr>
        <p:txBody>
          <a:bodyPr wrap="none" lIns="93628" tIns="32652" rIns="93628" bIns="45993" anchor="ctr"/>
          <a:lstStyle/>
          <a:p>
            <a:pPr algn="ctr" defTabSz="945990" eaLnBrk="0" hangingPunct="0">
              <a:defRPr/>
            </a:pPr>
            <a:r>
              <a:rPr lang="en-US" sz="1270" b="1" i="1" dirty="0">
                <a:solidFill>
                  <a:schemeClr val="bg1"/>
                </a:solidFill>
                <a:latin typeface="+mj-lt"/>
              </a:rPr>
              <a:t>1</a:t>
            </a:r>
          </a:p>
        </p:txBody>
      </p:sp>
      <p:sp>
        <p:nvSpPr>
          <p:cNvPr id="47" name="Rectangle 9">
            <a:extLst>
              <a:ext uri="{FF2B5EF4-FFF2-40B4-BE49-F238E27FC236}">
                <a16:creationId xmlns:a16="http://schemas.microsoft.com/office/drawing/2014/main" id="{6AD9880E-2818-4B8A-A9D5-1833BB8A8FEE}"/>
              </a:ext>
            </a:extLst>
          </p:cNvPr>
          <p:cNvSpPr>
            <a:spLocks noChangeArrowheads="1"/>
          </p:cNvSpPr>
          <p:nvPr/>
        </p:nvSpPr>
        <p:spPr bwMode="auto">
          <a:xfrm>
            <a:off x="2208554" y="2019956"/>
            <a:ext cx="261214" cy="261214"/>
          </a:xfrm>
          <a:prstGeom prst="rect">
            <a:avLst/>
          </a:prstGeom>
          <a:solidFill>
            <a:srgbClr val="EF7215"/>
          </a:solidFill>
          <a:ln w="12700">
            <a:solidFill>
              <a:schemeClr val="bg2"/>
            </a:solidFill>
            <a:miter lim="800000"/>
            <a:headEnd/>
            <a:tailEnd/>
          </a:ln>
        </p:spPr>
        <p:txBody>
          <a:bodyPr wrap="none" lIns="93628" tIns="32652" rIns="93628" bIns="45993" anchor="ctr"/>
          <a:lstStyle/>
          <a:p>
            <a:pPr algn="ctr" defTabSz="945990" eaLnBrk="0" hangingPunct="0">
              <a:defRPr/>
            </a:pPr>
            <a:r>
              <a:rPr lang="en-US" sz="1270" b="1" i="1" dirty="0">
                <a:solidFill>
                  <a:schemeClr val="bg1"/>
                </a:solidFill>
                <a:latin typeface="+mj-lt"/>
              </a:rPr>
              <a:t>2</a:t>
            </a:r>
          </a:p>
        </p:txBody>
      </p:sp>
      <p:sp>
        <p:nvSpPr>
          <p:cNvPr id="48" name="Rectangle 10">
            <a:extLst>
              <a:ext uri="{FF2B5EF4-FFF2-40B4-BE49-F238E27FC236}">
                <a16:creationId xmlns:a16="http://schemas.microsoft.com/office/drawing/2014/main" id="{FCF5163B-F386-4B8D-9706-B8360EADA9BF}"/>
              </a:ext>
            </a:extLst>
          </p:cNvPr>
          <p:cNvSpPr>
            <a:spLocks noChangeArrowheads="1"/>
          </p:cNvSpPr>
          <p:nvPr/>
        </p:nvSpPr>
        <p:spPr bwMode="auto">
          <a:xfrm>
            <a:off x="2988952" y="2018516"/>
            <a:ext cx="261214" cy="261214"/>
          </a:xfrm>
          <a:prstGeom prst="rect">
            <a:avLst/>
          </a:prstGeom>
          <a:solidFill>
            <a:srgbClr val="FFC000"/>
          </a:solidFill>
          <a:ln w="12700">
            <a:solidFill>
              <a:schemeClr val="bg2"/>
            </a:solidFill>
            <a:miter lim="800000"/>
            <a:headEnd/>
            <a:tailEnd/>
          </a:ln>
        </p:spPr>
        <p:txBody>
          <a:bodyPr wrap="none" lIns="93628" tIns="0" rIns="93628" bIns="45993" anchor="ctr"/>
          <a:lstStyle/>
          <a:p>
            <a:pPr algn="ctr" defTabSz="945990" eaLnBrk="0" hangingPunct="0">
              <a:defRPr/>
            </a:pPr>
            <a:r>
              <a:rPr lang="en-US" sz="1088" b="1" i="1" dirty="0">
                <a:solidFill>
                  <a:schemeClr val="bg1"/>
                </a:solidFill>
                <a:latin typeface="+mj-lt"/>
              </a:rPr>
              <a:t>3</a:t>
            </a:r>
          </a:p>
        </p:txBody>
      </p:sp>
      <p:sp>
        <p:nvSpPr>
          <p:cNvPr id="49" name="Rectangle 48">
            <a:extLst>
              <a:ext uri="{FF2B5EF4-FFF2-40B4-BE49-F238E27FC236}">
                <a16:creationId xmlns:a16="http://schemas.microsoft.com/office/drawing/2014/main" id="{A8C9D865-039E-470E-BA42-B0C25094DBD3}"/>
              </a:ext>
            </a:extLst>
          </p:cNvPr>
          <p:cNvSpPr>
            <a:spLocks noChangeArrowheads="1"/>
          </p:cNvSpPr>
          <p:nvPr/>
        </p:nvSpPr>
        <p:spPr bwMode="auto">
          <a:xfrm>
            <a:off x="4129402" y="2381243"/>
            <a:ext cx="5177960" cy="482440"/>
          </a:xfrm>
          <a:prstGeom prst="rect">
            <a:avLst/>
          </a:prstGeom>
          <a:noFill/>
          <a:ln w="9525">
            <a:noFill/>
            <a:miter lim="800000"/>
            <a:headEnd/>
            <a:tailEnd/>
          </a:ln>
        </p:spPr>
        <p:txBody>
          <a:bodyPr wrap="square" lIns="0" tIns="0" rIns="0" bIns="0" anchor="ctr">
            <a:spAutoFit/>
          </a:bodyPr>
          <a:lstStyle/>
          <a:p>
            <a:pPr algn="just" defTabSz="698334">
              <a:lnSpc>
                <a:spcPct val="95000"/>
              </a:lnSpc>
              <a:defRPr/>
            </a:pPr>
            <a:r>
              <a:rPr lang="tr-TR" sz="1100" b="1" dirty="0">
                <a:latin typeface="Georgia" panose="02040502050405020303" pitchFamily="18" charset="0"/>
              </a:rPr>
              <a:t>Tanıtım yönetmeliğinde izin verilen şekillerde, </a:t>
            </a:r>
            <a:r>
              <a:rPr lang="tr-TR" sz="1100" dirty="0">
                <a:latin typeface="Georgia" panose="02040502050405020303" pitchFamily="18" charset="0"/>
              </a:rPr>
              <a:t>ruhsat sahibi oldukları </a:t>
            </a:r>
            <a:r>
              <a:rPr lang="tr-TR" sz="1100" b="1" dirty="0">
                <a:latin typeface="Georgia" panose="02040502050405020303" pitchFamily="18" charset="0"/>
              </a:rPr>
              <a:t>ilaç ürünlerin </a:t>
            </a:r>
            <a:r>
              <a:rPr lang="tr-TR" sz="1100" dirty="0">
                <a:latin typeface="Georgia" panose="02040502050405020303" pitchFamily="18" charset="0"/>
              </a:rPr>
              <a:t>kongre süresince </a:t>
            </a:r>
            <a:r>
              <a:rPr lang="tr-TR" sz="1100" b="1" dirty="0">
                <a:latin typeface="Georgia" panose="02040502050405020303" pitchFamily="18" charset="0"/>
              </a:rPr>
              <a:t>tanıtımını yapmak  (</a:t>
            </a:r>
            <a:r>
              <a:rPr lang="tr-TR" sz="1100" b="1" dirty="0" err="1">
                <a:latin typeface="Georgia" panose="02040502050405020303" pitchFamily="18" charset="0"/>
              </a:rPr>
              <a:t>stand</a:t>
            </a:r>
            <a:r>
              <a:rPr lang="tr-TR" sz="1100" b="1" dirty="0">
                <a:latin typeface="Georgia" panose="02040502050405020303" pitchFamily="18" charset="0"/>
              </a:rPr>
              <a:t>, uydu sempozyum vs.) </a:t>
            </a:r>
            <a:endParaRPr lang="de-DE" sz="1088" b="1" dirty="0">
              <a:latin typeface="+mj-lt"/>
            </a:endParaRPr>
          </a:p>
        </p:txBody>
      </p:sp>
      <p:sp>
        <p:nvSpPr>
          <p:cNvPr id="52" name="Rectangle 51">
            <a:extLst>
              <a:ext uri="{FF2B5EF4-FFF2-40B4-BE49-F238E27FC236}">
                <a16:creationId xmlns:a16="http://schemas.microsoft.com/office/drawing/2014/main" id="{DD313698-0694-49C3-A2FC-FE8B710245D7}"/>
              </a:ext>
            </a:extLst>
          </p:cNvPr>
          <p:cNvSpPr>
            <a:spLocks noChangeArrowheads="1"/>
          </p:cNvSpPr>
          <p:nvPr/>
        </p:nvSpPr>
        <p:spPr bwMode="auto">
          <a:xfrm>
            <a:off x="4960989" y="3501794"/>
            <a:ext cx="5177960" cy="478849"/>
          </a:xfrm>
          <a:prstGeom prst="rect">
            <a:avLst/>
          </a:prstGeom>
          <a:noFill/>
          <a:ln w="9525">
            <a:noFill/>
            <a:miter lim="800000"/>
            <a:headEnd/>
            <a:tailEnd/>
          </a:ln>
        </p:spPr>
        <p:txBody>
          <a:bodyPr wrap="square" lIns="0" tIns="0" rIns="0" bIns="0" anchor="ctr">
            <a:spAutoFit/>
          </a:bodyPr>
          <a:lstStyle/>
          <a:p>
            <a:pPr defTabSz="698334">
              <a:lnSpc>
                <a:spcPct val="95000"/>
              </a:lnSpc>
              <a:defRPr/>
            </a:pPr>
            <a:endParaRPr lang="tr-TR" sz="1100" b="1" dirty="0">
              <a:latin typeface="Georgia" panose="02040502050405020303" pitchFamily="18" charset="0"/>
            </a:endParaRPr>
          </a:p>
          <a:p>
            <a:pPr defTabSz="698334">
              <a:lnSpc>
                <a:spcPct val="95000"/>
              </a:lnSpc>
              <a:defRPr/>
            </a:pPr>
            <a:r>
              <a:rPr lang="tr-TR" sz="1088" b="1" dirty="0">
                <a:latin typeface="+mj-lt"/>
              </a:rPr>
              <a:t>Şirket</a:t>
            </a:r>
            <a:r>
              <a:rPr lang="de-DE" sz="1088" b="1" dirty="0">
                <a:latin typeface="+mj-lt"/>
              </a:rPr>
              <a:t> </a:t>
            </a:r>
            <a:r>
              <a:rPr lang="de-DE" sz="1088" b="1" dirty="0" err="1">
                <a:latin typeface="+mj-lt"/>
              </a:rPr>
              <a:t>çalışanlarının</a:t>
            </a:r>
            <a:r>
              <a:rPr lang="de-DE" sz="1088" b="1" dirty="0">
                <a:latin typeface="+mj-lt"/>
              </a:rPr>
              <a:t> </a:t>
            </a:r>
            <a:r>
              <a:rPr lang="de-DE" sz="1088" dirty="0" err="1">
                <a:latin typeface="+mj-lt"/>
              </a:rPr>
              <a:t>kendi</a:t>
            </a:r>
            <a:r>
              <a:rPr lang="de-DE" sz="1088" dirty="0">
                <a:latin typeface="+mj-lt"/>
              </a:rPr>
              <a:t> </a:t>
            </a:r>
            <a:r>
              <a:rPr lang="de-DE" sz="1088" dirty="0" err="1">
                <a:latin typeface="+mj-lt"/>
              </a:rPr>
              <a:t>ürünleri</a:t>
            </a:r>
            <a:r>
              <a:rPr lang="de-DE" sz="1088" dirty="0">
                <a:latin typeface="+mj-lt"/>
              </a:rPr>
              <a:t> </a:t>
            </a:r>
            <a:r>
              <a:rPr lang="de-DE" sz="1088" dirty="0" err="1">
                <a:latin typeface="+mj-lt"/>
              </a:rPr>
              <a:t>ve</a:t>
            </a:r>
            <a:r>
              <a:rPr lang="de-DE" sz="1088" dirty="0">
                <a:latin typeface="+mj-lt"/>
              </a:rPr>
              <a:t> </a:t>
            </a:r>
            <a:r>
              <a:rPr lang="de-DE" sz="1088" dirty="0" err="1">
                <a:latin typeface="+mj-lt"/>
              </a:rPr>
              <a:t>rekabet</a:t>
            </a:r>
            <a:r>
              <a:rPr lang="de-DE" sz="1088" dirty="0">
                <a:latin typeface="+mj-lt"/>
              </a:rPr>
              <a:t> </a:t>
            </a:r>
            <a:r>
              <a:rPr lang="de-DE" sz="1088" dirty="0" err="1">
                <a:latin typeface="+mj-lt"/>
              </a:rPr>
              <a:t>ettiği</a:t>
            </a:r>
            <a:r>
              <a:rPr lang="de-DE" sz="1088" dirty="0">
                <a:latin typeface="+mj-lt"/>
              </a:rPr>
              <a:t> </a:t>
            </a:r>
            <a:r>
              <a:rPr lang="de-DE" sz="1088" dirty="0" err="1">
                <a:latin typeface="+mj-lt"/>
              </a:rPr>
              <a:t>diğer</a:t>
            </a:r>
            <a:r>
              <a:rPr lang="de-DE" sz="1088" dirty="0">
                <a:latin typeface="+mj-lt"/>
              </a:rPr>
              <a:t> </a:t>
            </a:r>
            <a:r>
              <a:rPr lang="de-DE" sz="1088" dirty="0" err="1">
                <a:latin typeface="+mj-lt"/>
              </a:rPr>
              <a:t>ürünlerle</a:t>
            </a:r>
            <a:r>
              <a:rPr lang="de-DE" sz="1088" dirty="0">
                <a:latin typeface="+mj-lt"/>
              </a:rPr>
              <a:t> </a:t>
            </a:r>
            <a:r>
              <a:rPr lang="de-DE" sz="1088" dirty="0" err="1">
                <a:latin typeface="+mj-lt"/>
              </a:rPr>
              <a:t>alakalı</a:t>
            </a:r>
            <a:r>
              <a:rPr lang="de-DE" sz="1088" dirty="0">
                <a:latin typeface="+mj-lt"/>
              </a:rPr>
              <a:t> </a:t>
            </a:r>
            <a:r>
              <a:rPr lang="de-DE" sz="1088" b="1" dirty="0" err="1">
                <a:latin typeface="+mj-lt"/>
              </a:rPr>
              <a:t>güncel</a:t>
            </a:r>
            <a:r>
              <a:rPr lang="de-DE" sz="1088" b="1" dirty="0">
                <a:latin typeface="+mj-lt"/>
              </a:rPr>
              <a:t> </a:t>
            </a:r>
            <a:r>
              <a:rPr lang="de-DE" sz="1088" b="1" dirty="0" err="1">
                <a:latin typeface="+mj-lt"/>
              </a:rPr>
              <a:t>bilimsel</a:t>
            </a:r>
            <a:r>
              <a:rPr lang="de-DE" sz="1088" b="1" dirty="0">
                <a:latin typeface="+mj-lt"/>
              </a:rPr>
              <a:t> </a:t>
            </a:r>
            <a:r>
              <a:rPr lang="de-DE" sz="1088" b="1" dirty="0" err="1">
                <a:latin typeface="+mj-lt"/>
              </a:rPr>
              <a:t>tartışma</a:t>
            </a:r>
            <a:r>
              <a:rPr lang="de-DE" sz="1088" b="1" dirty="0">
                <a:latin typeface="+mj-lt"/>
              </a:rPr>
              <a:t> </a:t>
            </a:r>
            <a:r>
              <a:rPr lang="de-DE" sz="1088" b="1" dirty="0" err="1">
                <a:latin typeface="+mj-lt"/>
              </a:rPr>
              <a:t>ve</a:t>
            </a:r>
            <a:r>
              <a:rPr lang="de-DE" sz="1088" b="1" dirty="0">
                <a:latin typeface="+mj-lt"/>
              </a:rPr>
              <a:t> </a:t>
            </a:r>
            <a:r>
              <a:rPr lang="de-DE" sz="1088" b="1" dirty="0" err="1">
                <a:latin typeface="+mj-lt"/>
              </a:rPr>
              <a:t>sunumları</a:t>
            </a:r>
            <a:r>
              <a:rPr lang="de-DE" sz="1088" b="1" dirty="0">
                <a:latin typeface="+mj-lt"/>
              </a:rPr>
              <a:t> </a:t>
            </a:r>
            <a:r>
              <a:rPr lang="de-DE" sz="1088" b="1" dirty="0" err="1">
                <a:latin typeface="+mj-lt"/>
              </a:rPr>
              <a:t>izleyerek</a:t>
            </a:r>
            <a:r>
              <a:rPr lang="de-DE" sz="1088" b="1" dirty="0">
                <a:latin typeface="+mj-lt"/>
              </a:rPr>
              <a:t> </a:t>
            </a:r>
            <a:r>
              <a:rPr lang="de-DE" sz="1088" b="1" dirty="0" err="1">
                <a:latin typeface="+mj-lt"/>
              </a:rPr>
              <a:t>bilgi</a:t>
            </a:r>
            <a:r>
              <a:rPr lang="de-DE" sz="1088" b="1" dirty="0">
                <a:latin typeface="+mj-lt"/>
              </a:rPr>
              <a:t> </a:t>
            </a:r>
            <a:r>
              <a:rPr lang="de-DE" sz="1088" b="1" dirty="0" err="1">
                <a:latin typeface="+mj-lt"/>
              </a:rPr>
              <a:t>sahibi</a:t>
            </a:r>
            <a:r>
              <a:rPr lang="de-DE" sz="1088" b="1" dirty="0">
                <a:latin typeface="+mj-lt"/>
              </a:rPr>
              <a:t> </a:t>
            </a:r>
            <a:r>
              <a:rPr lang="de-DE" sz="1088" b="1" dirty="0" err="1">
                <a:latin typeface="+mj-lt"/>
              </a:rPr>
              <a:t>olması</a:t>
            </a:r>
            <a:endParaRPr lang="de-DE" sz="1088" b="1" dirty="0">
              <a:latin typeface="+mj-lt"/>
            </a:endParaRPr>
          </a:p>
        </p:txBody>
      </p:sp>
      <p:sp>
        <p:nvSpPr>
          <p:cNvPr id="53" name="Rectangle 52">
            <a:extLst>
              <a:ext uri="{FF2B5EF4-FFF2-40B4-BE49-F238E27FC236}">
                <a16:creationId xmlns:a16="http://schemas.microsoft.com/office/drawing/2014/main" id="{6474DF51-8D4D-416D-B44D-341C3731FE38}"/>
              </a:ext>
            </a:extLst>
          </p:cNvPr>
          <p:cNvSpPr>
            <a:spLocks noChangeArrowheads="1"/>
          </p:cNvSpPr>
          <p:nvPr/>
        </p:nvSpPr>
        <p:spPr bwMode="auto">
          <a:xfrm>
            <a:off x="5732164" y="4698715"/>
            <a:ext cx="5597247" cy="1174681"/>
          </a:xfrm>
          <a:prstGeom prst="rect">
            <a:avLst/>
          </a:prstGeom>
          <a:noFill/>
          <a:ln w="9525">
            <a:noFill/>
            <a:miter lim="800000"/>
            <a:headEnd/>
            <a:tailEnd/>
          </a:ln>
        </p:spPr>
        <p:txBody>
          <a:bodyPr wrap="square" lIns="0" tIns="0" rIns="0" bIns="0" anchor="ctr">
            <a:spAutoFit/>
          </a:bodyPr>
          <a:lstStyle/>
          <a:p>
            <a:pPr algn="just"/>
            <a:r>
              <a:rPr lang="tr-TR" sz="1100" b="1" dirty="0">
                <a:latin typeface="Georgia" panose="02040502050405020303" pitchFamily="18" charset="0"/>
              </a:rPr>
              <a:t>Ticari faaliyette bulunmak</a:t>
            </a:r>
            <a:r>
              <a:rPr lang="tr-TR" sz="1100" dirty="0">
                <a:latin typeface="Georgia" panose="02040502050405020303" pitchFamily="18" charset="0"/>
              </a:rPr>
              <a:t>; özellikle yurtdışı kongrelerde ürün ve hizmet tanıtımları uluslararası seviyede yapılmaktadır.</a:t>
            </a:r>
          </a:p>
          <a:p>
            <a:endParaRPr lang="tr-TR" sz="1100" dirty="0">
              <a:latin typeface="Georgia" panose="02040502050405020303" pitchFamily="18" charset="0"/>
            </a:endParaRPr>
          </a:p>
          <a:p>
            <a:pPr algn="just"/>
            <a:r>
              <a:rPr lang="tr-TR" sz="1100" dirty="0">
                <a:latin typeface="Georgia" panose="02040502050405020303" pitchFamily="18" charset="0"/>
              </a:rPr>
              <a:t>Özetle; ilaç şirketi çalışanları </a:t>
            </a:r>
            <a:r>
              <a:rPr lang="tr-TR" sz="1100" b="1" dirty="0">
                <a:latin typeface="Georgia" panose="02040502050405020303" pitchFamily="18" charset="0"/>
              </a:rPr>
              <a:t>(i) </a:t>
            </a:r>
            <a:r>
              <a:rPr lang="tr-TR" sz="1100" dirty="0">
                <a:latin typeface="Georgia" panose="02040502050405020303" pitchFamily="18" charset="0"/>
              </a:rPr>
              <a:t>ilaç sektöründeki güncel haberleri öğrenmek, </a:t>
            </a:r>
            <a:r>
              <a:rPr lang="tr-TR" sz="1100" b="1" dirty="0">
                <a:latin typeface="Georgia" panose="02040502050405020303" pitchFamily="18" charset="0"/>
              </a:rPr>
              <a:t>(ii) </a:t>
            </a:r>
            <a:r>
              <a:rPr lang="en-US" sz="1100" dirty="0" err="1">
                <a:latin typeface="Georgia" panose="02040502050405020303" pitchFamily="18" charset="0"/>
              </a:rPr>
              <a:t>ticari</a:t>
            </a:r>
            <a:r>
              <a:rPr lang="en-US" sz="1100" dirty="0">
                <a:latin typeface="Georgia" panose="02040502050405020303" pitchFamily="18" charset="0"/>
              </a:rPr>
              <a:t> </a:t>
            </a:r>
            <a:r>
              <a:rPr lang="en-US" sz="1100" dirty="0" err="1">
                <a:latin typeface="Georgia" panose="02040502050405020303" pitchFamily="18" charset="0"/>
              </a:rPr>
              <a:t>anlaşmalar</a:t>
            </a:r>
            <a:r>
              <a:rPr lang="en-US" sz="1100" dirty="0">
                <a:latin typeface="Georgia" panose="02040502050405020303" pitchFamily="18" charset="0"/>
              </a:rPr>
              <a:t> </a:t>
            </a:r>
            <a:r>
              <a:rPr lang="en-US" sz="1100" dirty="0" err="1">
                <a:latin typeface="Georgia" panose="02040502050405020303" pitchFamily="18" charset="0"/>
              </a:rPr>
              <a:t>yapmak</a:t>
            </a:r>
            <a:r>
              <a:rPr lang="tr-TR" sz="1100" dirty="0">
                <a:latin typeface="Georgia" panose="02040502050405020303" pitchFamily="18" charset="0"/>
              </a:rPr>
              <a:t> </a:t>
            </a:r>
            <a:r>
              <a:rPr lang="tr-TR" sz="1100" b="1" dirty="0">
                <a:latin typeface="Georgia" panose="02040502050405020303" pitchFamily="18" charset="0"/>
              </a:rPr>
              <a:t>(iii) </a:t>
            </a:r>
            <a:r>
              <a:rPr lang="tr-TR" sz="1100" dirty="0">
                <a:latin typeface="Georgia" panose="02040502050405020303" pitchFamily="18" charset="0"/>
              </a:rPr>
              <a:t>ürün ve hizmet alımlarını planlamak </a:t>
            </a:r>
            <a:r>
              <a:rPr lang="en-US" sz="1100" dirty="0" err="1">
                <a:latin typeface="Georgia" panose="02040502050405020303" pitchFamily="18" charset="0"/>
              </a:rPr>
              <a:t>amacıyla</a:t>
            </a:r>
            <a:r>
              <a:rPr lang="en-US" sz="1100" dirty="0">
                <a:latin typeface="Georgia" panose="02040502050405020303" pitchFamily="18" charset="0"/>
              </a:rPr>
              <a:t> </a:t>
            </a:r>
            <a:r>
              <a:rPr lang="en-US" sz="1100" dirty="0" err="1">
                <a:latin typeface="Georgia" panose="02040502050405020303" pitchFamily="18" charset="0"/>
              </a:rPr>
              <a:t>katıldıkları</a:t>
            </a:r>
            <a:r>
              <a:rPr lang="en-US" sz="1100" dirty="0">
                <a:latin typeface="Georgia" panose="02040502050405020303" pitchFamily="18" charset="0"/>
              </a:rPr>
              <a:t> </a:t>
            </a:r>
            <a:r>
              <a:rPr lang="en-US" sz="1100" dirty="0" err="1">
                <a:latin typeface="Georgia" panose="02040502050405020303" pitchFamily="18" charset="0"/>
              </a:rPr>
              <a:t>kongrelerde</a:t>
            </a:r>
            <a:r>
              <a:rPr lang="en-US" sz="1100" dirty="0">
                <a:latin typeface="Georgia" panose="02040502050405020303" pitchFamily="18" charset="0"/>
              </a:rPr>
              <a:t> </a:t>
            </a:r>
            <a:r>
              <a:rPr lang="en-US" sz="1100" dirty="0" err="1">
                <a:latin typeface="Georgia" panose="02040502050405020303" pitchFamily="18" charset="0"/>
              </a:rPr>
              <a:t>ticari</a:t>
            </a:r>
            <a:r>
              <a:rPr lang="en-US" sz="1100" dirty="0">
                <a:latin typeface="Georgia" panose="02040502050405020303" pitchFamily="18" charset="0"/>
              </a:rPr>
              <a:t> </a:t>
            </a:r>
            <a:r>
              <a:rPr lang="en-US" sz="1100" dirty="0" err="1">
                <a:latin typeface="Georgia" panose="02040502050405020303" pitchFamily="18" charset="0"/>
              </a:rPr>
              <a:t>faaliyetlerde</a:t>
            </a:r>
            <a:r>
              <a:rPr lang="en-US" sz="1100" dirty="0">
                <a:latin typeface="Georgia" panose="02040502050405020303" pitchFamily="18" charset="0"/>
              </a:rPr>
              <a:t> </a:t>
            </a:r>
            <a:r>
              <a:rPr lang="en-US" sz="1100" dirty="0" err="1">
                <a:latin typeface="Georgia" panose="02040502050405020303" pitchFamily="18" charset="0"/>
              </a:rPr>
              <a:t>bulunmaktadır</a:t>
            </a:r>
            <a:r>
              <a:rPr lang="en-US" sz="1100" dirty="0">
                <a:latin typeface="Georgia" panose="02040502050405020303" pitchFamily="18" charset="0"/>
              </a:rPr>
              <a:t>.</a:t>
            </a:r>
          </a:p>
          <a:p>
            <a:pPr defTabSz="698334">
              <a:lnSpc>
                <a:spcPct val="95000"/>
              </a:lnSpc>
              <a:defRPr/>
            </a:pPr>
            <a:endParaRPr lang="de-DE" sz="1088" b="1" dirty="0">
              <a:latin typeface="+mj-lt"/>
            </a:endParaRPr>
          </a:p>
        </p:txBody>
      </p:sp>
    </p:spTree>
    <p:custDataLst>
      <p:tags r:id="rId2"/>
    </p:custDataLst>
    <p:extLst>
      <p:ext uri="{BB962C8B-B14F-4D97-AF65-F5344CB8AC3E}">
        <p14:creationId xmlns:p14="http://schemas.microsoft.com/office/powerpoint/2010/main" val="103767160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a:extLst>
              <a:ext uri="{FF2B5EF4-FFF2-40B4-BE49-F238E27FC236}">
                <a16:creationId xmlns:a16="http://schemas.microsoft.com/office/drawing/2014/main" id="{5370E4D7-6C76-47C9-B572-FF24433F7DBA}"/>
              </a:ext>
            </a:extLst>
          </p:cNvPr>
          <p:cNvSpPr txBox="1">
            <a:spLocks/>
          </p:cNvSpPr>
          <p:nvPr/>
        </p:nvSpPr>
        <p:spPr>
          <a:xfrm>
            <a:off x="412750" y="378936"/>
            <a:ext cx="11366500" cy="738664"/>
          </a:xfrm>
          <a:prstGeom prst="rect">
            <a:avLst/>
          </a:prstGeom>
        </p:spPr>
        <p:txBody>
          <a:bodyPr vert="horz" wrap="square" lIns="0" tIns="0" rIns="0" bIns="0" numCol="1" rtlCol="0" anchor="b" anchorCtr="0">
            <a:spAutoFit/>
          </a:bodyPr>
          <a:lstStyle>
            <a:lvl1pPr defTabSz="1219170">
              <a:spcBef>
                <a:spcPct val="0"/>
              </a:spcBef>
              <a:buNone/>
              <a:defRPr sz="2667" b="1">
                <a:latin typeface="+mj-lt"/>
                <a:ea typeface="+mj-ea"/>
                <a:cs typeface="+mj-cs"/>
              </a:defRPr>
            </a:lvl1pPr>
          </a:lstStyle>
          <a:p>
            <a:pPr algn="just"/>
            <a:r>
              <a:rPr lang="tr-TR" sz="2400" dirty="0">
                <a:solidFill>
                  <a:srgbClr val="A32020"/>
                </a:solidFill>
              </a:rPr>
              <a:t>Bilimsel</a:t>
            </a:r>
            <a:r>
              <a:rPr lang="tr-TR" sz="2400" dirty="0">
                <a:solidFill>
                  <a:srgbClr val="C00000"/>
                </a:solidFill>
              </a:rPr>
              <a:t> </a:t>
            </a:r>
            <a:r>
              <a:rPr lang="tr-TR" sz="2400" dirty="0">
                <a:solidFill>
                  <a:srgbClr val="A32020"/>
                </a:solidFill>
              </a:rPr>
              <a:t>kongrelerde gerçekleştirilen tanıtım faaliyetleri ilgili mevzuat uyarınca teşvik edilmektedir</a:t>
            </a:r>
          </a:p>
        </p:txBody>
      </p:sp>
      <p:sp>
        <p:nvSpPr>
          <p:cNvPr id="7" name="TextBox 6">
            <a:extLst>
              <a:ext uri="{FF2B5EF4-FFF2-40B4-BE49-F238E27FC236}">
                <a16:creationId xmlns:a16="http://schemas.microsoft.com/office/drawing/2014/main" id="{4737E0C1-8646-4D63-8BF9-FCD38A7968FC}"/>
              </a:ext>
            </a:extLst>
          </p:cNvPr>
          <p:cNvSpPr txBox="1"/>
          <p:nvPr/>
        </p:nvSpPr>
        <p:spPr>
          <a:xfrm>
            <a:off x="527000" y="1491094"/>
            <a:ext cx="10734221" cy="3354765"/>
          </a:xfrm>
          <a:prstGeom prst="rect">
            <a:avLst/>
          </a:prstGeom>
          <a:noFill/>
        </p:spPr>
        <p:txBody>
          <a:bodyPr wrap="square" rtlCol="0">
            <a:spAutoFit/>
          </a:bodyPr>
          <a:lstStyle/>
          <a:p>
            <a:pPr algn="just"/>
            <a:endParaRPr lang="tr-TR" sz="1400" dirty="0">
              <a:latin typeface="Georgia" panose="02040502050405020303" pitchFamily="18" charset="0"/>
              <a:sym typeface="Arial"/>
            </a:endParaRPr>
          </a:p>
          <a:p>
            <a:pPr algn="just"/>
            <a:r>
              <a:rPr lang="en-US" sz="1400" dirty="0">
                <a:latin typeface="Georgia" panose="02040502050405020303" pitchFamily="18" charset="0"/>
                <a:sym typeface="Arial"/>
              </a:rPr>
              <a:t>3 </a:t>
            </a:r>
            <a:r>
              <a:rPr lang="en-US" sz="1400" dirty="0" err="1">
                <a:latin typeface="Georgia" panose="02040502050405020303" pitchFamily="18" charset="0"/>
                <a:sym typeface="Arial"/>
              </a:rPr>
              <a:t>Temmuz</a:t>
            </a:r>
            <a:r>
              <a:rPr lang="en-US" sz="1400" dirty="0">
                <a:latin typeface="Georgia" panose="02040502050405020303" pitchFamily="18" charset="0"/>
                <a:sym typeface="Arial"/>
              </a:rPr>
              <a:t> 2015 </a:t>
            </a:r>
            <a:r>
              <a:rPr lang="en-US" sz="1400" dirty="0" err="1">
                <a:latin typeface="Georgia" panose="02040502050405020303" pitchFamily="18" charset="0"/>
                <a:sym typeface="Arial"/>
              </a:rPr>
              <a:t>tarih</a:t>
            </a:r>
            <a:r>
              <a:rPr lang="en-US" sz="1400" dirty="0">
                <a:latin typeface="Georgia" panose="02040502050405020303" pitchFamily="18" charset="0"/>
                <a:sym typeface="Arial"/>
              </a:rPr>
              <a:t> </a:t>
            </a:r>
            <a:r>
              <a:rPr lang="en-US" sz="1400" dirty="0" err="1">
                <a:latin typeface="Georgia" panose="02040502050405020303" pitchFamily="18" charset="0"/>
                <a:sym typeface="Arial"/>
              </a:rPr>
              <a:t>ve</a:t>
            </a:r>
            <a:r>
              <a:rPr lang="en-US" sz="1400" dirty="0">
                <a:latin typeface="Georgia" panose="02040502050405020303" pitchFamily="18" charset="0"/>
                <a:sym typeface="Arial"/>
              </a:rPr>
              <a:t> 29405 </a:t>
            </a:r>
            <a:r>
              <a:rPr lang="en-US" sz="1400" dirty="0" err="1">
                <a:latin typeface="Georgia" panose="02040502050405020303" pitchFamily="18" charset="0"/>
                <a:sym typeface="Arial"/>
              </a:rPr>
              <a:t>sayılı</a:t>
            </a:r>
            <a:r>
              <a:rPr lang="en-US" sz="1400" dirty="0">
                <a:latin typeface="Georgia" panose="02040502050405020303" pitchFamily="18" charset="0"/>
                <a:sym typeface="Arial"/>
              </a:rPr>
              <a:t> </a:t>
            </a:r>
            <a:r>
              <a:rPr lang="en-US" sz="1400" dirty="0" err="1">
                <a:latin typeface="Georgia" panose="02040502050405020303" pitchFamily="18" charset="0"/>
                <a:sym typeface="Arial"/>
              </a:rPr>
              <a:t>Resmi</a:t>
            </a:r>
            <a:r>
              <a:rPr lang="en-US" sz="1400" dirty="0">
                <a:latin typeface="Georgia" panose="02040502050405020303" pitchFamily="18" charset="0"/>
                <a:sym typeface="Arial"/>
              </a:rPr>
              <a:t> </a:t>
            </a:r>
            <a:r>
              <a:rPr lang="en-US" sz="1400" dirty="0" err="1">
                <a:latin typeface="Georgia" panose="02040502050405020303" pitchFamily="18" charset="0"/>
                <a:sym typeface="Arial"/>
              </a:rPr>
              <a:t>Gazetede</a:t>
            </a:r>
            <a:r>
              <a:rPr lang="en-US" sz="1400" dirty="0">
                <a:latin typeface="Georgia" panose="02040502050405020303" pitchFamily="18" charset="0"/>
                <a:sym typeface="Arial"/>
              </a:rPr>
              <a:t> </a:t>
            </a:r>
            <a:r>
              <a:rPr lang="en-US" sz="1400" dirty="0" err="1">
                <a:latin typeface="Georgia" panose="02040502050405020303" pitchFamily="18" charset="0"/>
                <a:sym typeface="Arial"/>
              </a:rPr>
              <a:t>yayımlanan</a:t>
            </a:r>
            <a:r>
              <a:rPr lang="en-US" sz="1400" dirty="0">
                <a:latin typeface="Georgia" panose="02040502050405020303" pitchFamily="18" charset="0"/>
                <a:sym typeface="Arial"/>
              </a:rPr>
              <a:t> </a:t>
            </a:r>
            <a:r>
              <a:rPr lang="en-US" sz="1400" dirty="0" err="1">
                <a:latin typeface="Georgia" panose="02040502050405020303" pitchFamily="18" charset="0"/>
                <a:sym typeface="Arial"/>
              </a:rPr>
              <a:t>Beşeri</a:t>
            </a:r>
            <a:r>
              <a:rPr lang="en-US" sz="1400" dirty="0">
                <a:latin typeface="Georgia" panose="02040502050405020303" pitchFamily="18" charset="0"/>
                <a:sym typeface="Arial"/>
              </a:rPr>
              <a:t> </a:t>
            </a:r>
            <a:r>
              <a:rPr lang="en-US" sz="1400" dirty="0" err="1">
                <a:latin typeface="Georgia" panose="02040502050405020303" pitchFamily="18" charset="0"/>
                <a:sym typeface="Arial"/>
              </a:rPr>
              <a:t>Tıbbi</a:t>
            </a:r>
            <a:r>
              <a:rPr lang="en-US" sz="1400" dirty="0">
                <a:latin typeface="Georgia" panose="02040502050405020303" pitchFamily="18" charset="0"/>
                <a:sym typeface="Arial"/>
              </a:rPr>
              <a:t> </a:t>
            </a:r>
            <a:r>
              <a:rPr lang="en-US" sz="1400" dirty="0" err="1">
                <a:latin typeface="Georgia" panose="02040502050405020303" pitchFamily="18" charset="0"/>
                <a:sym typeface="Arial"/>
              </a:rPr>
              <a:t>Ürünlerin</a:t>
            </a:r>
            <a:r>
              <a:rPr lang="en-US" sz="1400" dirty="0">
                <a:latin typeface="Georgia" panose="02040502050405020303" pitchFamily="18" charset="0"/>
                <a:sym typeface="Arial"/>
              </a:rPr>
              <a:t> </a:t>
            </a:r>
            <a:r>
              <a:rPr lang="en-US" sz="1400" dirty="0" err="1">
                <a:latin typeface="Georgia" panose="02040502050405020303" pitchFamily="18" charset="0"/>
                <a:sym typeface="Arial"/>
              </a:rPr>
              <a:t>Tanıtım</a:t>
            </a:r>
            <a:r>
              <a:rPr lang="en-US" sz="1400" dirty="0">
                <a:latin typeface="Georgia" panose="02040502050405020303" pitchFamily="18" charset="0"/>
                <a:sym typeface="Arial"/>
              </a:rPr>
              <a:t> </a:t>
            </a:r>
            <a:r>
              <a:rPr lang="en-US" sz="1400" dirty="0" err="1">
                <a:latin typeface="Georgia" panose="02040502050405020303" pitchFamily="18" charset="0"/>
                <a:sym typeface="Arial"/>
              </a:rPr>
              <a:t>Faaliyetleri</a:t>
            </a:r>
            <a:r>
              <a:rPr lang="en-US" sz="1400" dirty="0">
                <a:latin typeface="Georgia" panose="02040502050405020303" pitchFamily="18" charset="0"/>
                <a:sym typeface="Arial"/>
              </a:rPr>
              <a:t> </a:t>
            </a:r>
            <a:r>
              <a:rPr lang="en-US" sz="1400" dirty="0" err="1">
                <a:latin typeface="Georgia" panose="02040502050405020303" pitchFamily="18" charset="0"/>
                <a:sym typeface="Arial"/>
              </a:rPr>
              <a:t>Hakkında</a:t>
            </a:r>
            <a:r>
              <a:rPr lang="en-US" sz="1400" dirty="0">
                <a:latin typeface="Georgia" panose="02040502050405020303" pitchFamily="18" charset="0"/>
                <a:sym typeface="Arial"/>
              </a:rPr>
              <a:t> </a:t>
            </a:r>
            <a:r>
              <a:rPr lang="en-US" sz="1400" dirty="0" err="1">
                <a:latin typeface="Georgia" panose="02040502050405020303" pitchFamily="18" charset="0"/>
                <a:sym typeface="Arial"/>
              </a:rPr>
              <a:t>Yönetmelik</a:t>
            </a:r>
            <a:r>
              <a:rPr lang="en-US" sz="1400" dirty="0">
                <a:latin typeface="Georgia" panose="02040502050405020303" pitchFamily="18" charset="0"/>
                <a:sym typeface="Arial"/>
              </a:rPr>
              <a:t> </a:t>
            </a:r>
            <a:r>
              <a:rPr lang="en-US" sz="1400" dirty="0" err="1">
                <a:latin typeface="Georgia" panose="02040502050405020303" pitchFamily="18" charset="0"/>
                <a:sym typeface="Arial"/>
              </a:rPr>
              <a:t>ile</a:t>
            </a:r>
            <a:r>
              <a:rPr lang="en-US" sz="1400" dirty="0">
                <a:latin typeface="Georgia" panose="02040502050405020303" pitchFamily="18" charset="0"/>
                <a:sym typeface="Arial"/>
              </a:rPr>
              <a:t> </a:t>
            </a:r>
            <a:r>
              <a:rPr lang="tr-TR" sz="1400" dirty="0">
                <a:latin typeface="Georgia" panose="02040502050405020303" pitchFamily="18" charset="0"/>
                <a:sym typeface="Arial"/>
              </a:rPr>
              <a:t>«Tanıtım Hizmetleri» aşağıdaki şekilde tanımlanmıştır:</a:t>
            </a:r>
          </a:p>
          <a:p>
            <a:pPr algn="just"/>
            <a:endParaRPr lang="tr-TR" sz="1400" dirty="0">
              <a:latin typeface="Georgia" panose="02040502050405020303" pitchFamily="18" charset="0"/>
              <a:sym typeface="Arial"/>
            </a:endParaRPr>
          </a:p>
          <a:p>
            <a:pPr marL="355600" lvl="2" algn="just"/>
            <a:r>
              <a:rPr lang="tr-TR" sz="1400" dirty="0">
                <a:latin typeface="Georgia" panose="02040502050405020303" pitchFamily="18" charset="0"/>
                <a:sym typeface="Arial"/>
              </a:rPr>
              <a:t>««Bu Yönetmelik kapsamındaki ürünlerin tıbbi-bilimsel özellikleri hakkında ruhsat/izin sahipleri tarafından düzenlenen veya ruhsat/izin sahiplerinin adı, talebi, katkısı, desteği ile sağlık meslek mensuplarına gerçekleştirilecek bütün bilgi verme faaliyetlerini; (…) </a:t>
            </a:r>
            <a:r>
              <a:rPr lang="tr-TR" sz="1400" b="1" u="sng" dirty="0">
                <a:latin typeface="Georgia" panose="02040502050405020303" pitchFamily="18" charset="0"/>
                <a:sym typeface="Arial"/>
              </a:rPr>
              <a:t>bilimsel toplantıları ve ürün tanıtım toplantılarını ve benzeri etkinlikler ile yapılacak faaliyetleri</a:t>
            </a:r>
            <a:r>
              <a:rPr lang="tr-TR" sz="1400" dirty="0">
                <a:latin typeface="Georgia" panose="02040502050405020303" pitchFamily="18" charset="0"/>
                <a:sym typeface="Arial"/>
              </a:rPr>
              <a:t>»</a:t>
            </a:r>
          </a:p>
          <a:p>
            <a:pPr algn="just"/>
            <a:endParaRPr lang="tr-TR" sz="1400" dirty="0">
              <a:latin typeface="Georgia" panose="02040502050405020303" pitchFamily="18" charset="0"/>
              <a:sym typeface="Arial"/>
            </a:endParaRPr>
          </a:p>
          <a:p>
            <a:pPr algn="just">
              <a:defRPr/>
            </a:pPr>
            <a:endParaRPr lang="tr-TR" sz="1400" dirty="0">
              <a:latin typeface="Georgia" panose="02040502050405020303" pitchFamily="18" charset="0"/>
              <a:sym typeface="Arial"/>
            </a:endParaRPr>
          </a:p>
          <a:p>
            <a:pPr algn="just">
              <a:defRPr/>
            </a:pPr>
            <a:r>
              <a:rPr lang="tr-TR" sz="1400" dirty="0">
                <a:latin typeface="Georgia" panose="02040502050405020303" pitchFamily="18" charset="0"/>
                <a:sym typeface="Arial"/>
              </a:rPr>
              <a:t>Buna ilaveten, </a:t>
            </a:r>
            <a:r>
              <a:rPr lang="tr-TR" sz="1400" dirty="0">
                <a:latin typeface="Georgia" panose="02040502050405020303" pitchFamily="18" charset="0"/>
              </a:rPr>
              <a:t>söz konusu Yönetmelik kapsamında, «</a:t>
            </a:r>
            <a:r>
              <a:rPr lang="tr-TR" sz="1400" b="1" dirty="0">
                <a:latin typeface="Georgia" panose="02040502050405020303" pitchFamily="18" charset="0"/>
              </a:rPr>
              <a:t>Bilimsel Toplantılar»</a:t>
            </a:r>
            <a:r>
              <a:rPr lang="tr-TR" sz="1400" dirty="0">
                <a:latin typeface="Georgia" panose="02040502050405020303" pitchFamily="18" charset="0"/>
              </a:rPr>
              <a:t> ve «</a:t>
            </a:r>
            <a:r>
              <a:rPr lang="tr-TR" sz="1400" b="1" dirty="0">
                <a:latin typeface="Georgia" panose="02040502050405020303" pitchFamily="18" charset="0"/>
              </a:rPr>
              <a:t>Ürün Tanıtım Toplantıları» </a:t>
            </a:r>
            <a:r>
              <a:rPr lang="tr-TR" sz="1400" dirty="0">
                <a:latin typeface="Georgia" panose="02040502050405020303" pitchFamily="18" charset="0"/>
              </a:rPr>
              <a:t>olmak üzere ikili bir ayrım yapılmaktadır.</a:t>
            </a:r>
          </a:p>
          <a:p>
            <a:pPr algn="just">
              <a:defRPr/>
            </a:pPr>
            <a:endParaRPr lang="tr-TR" sz="1400" dirty="0">
              <a:latin typeface="Georgia" panose="02040502050405020303" pitchFamily="18" charset="0"/>
              <a:sym typeface="Arial"/>
            </a:endParaRPr>
          </a:p>
          <a:p>
            <a:pPr algn="just">
              <a:defRPr/>
            </a:pPr>
            <a:endParaRPr lang="tr-TR" sz="1000" kern="0" dirty="0">
              <a:solidFill>
                <a:srgbClr val="000000"/>
              </a:solidFill>
              <a:latin typeface="Georgia" panose="02040502050405020303" pitchFamily="18" charset="0"/>
              <a:cs typeface="Arial"/>
              <a:sym typeface="Arial"/>
            </a:endParaRPr>
          </a:p>
          <a:p>
            <a:pPr algn="just">
              <a:defRPr/>
            </a:pPr>
            <a:endParaRPr lang="tr-TR" sz="1000" kern="0" dirty="0">
              <a:solidFill>
                <a:srgbClr val="000000"/>
              </a:solidFill>
              <a:latin typeface="Georgia" panose="02040502050405020303" pitchFamily="18" charset="0"/>
              <a:cs typeface="Arial"/>
              <a:sym typeface="Arial"/>
            </a:endParaRPr>
          </a:p>
          <a:p>
            <a:pPr algn="just">
              <a:defRPr/>
            </a:pPr>
            <a:endParaRPr lang="tr-TR" sz="1000" kern="0" dirty="0">
              <a:solidFill>
                <a:srgbClr val="000000"/>
              </a:solidFill>
              <a:latin typeface="Georgia" panose="02040502050405020303" pitchFamily="18" charset="0"/>
              <a:cs typeface="Arial"/>
              <a:sym typeface="Arial"/>
            </a:endParaRPr>
          </a:p>
        </p:txBody>
      </p:sp>
      <p:cxnSp>
        <p:nvCxnSpPr>
          <p:cNvPr id="12" name="Straight Arrow Connector 11">
            <a:extLst>
              <a:ext uri="{FF2B5EF4-FFF2-40B4-BE49-F238E27FC236}">
                <a16:creationId xmlns:a16="http://schemas.microsoft.com/office/drawing/2014/main" id="{765D108D-E810-452A-9FF8-E727727E0391}"/>
              </a:ext>
            </a:extLst>
          </p:cNvPr>
          <p:cNvCxnSpPr/>
          <p:nvPr/>
        </p:nvCxnSpPr>
        <p:spPr>
          <a:xfrm flipH="1">
            <a:off x="4722318" y="3936940"/>
            <a:ext cx="607273" cy="558412"/>
          </a:xfrm>
          <a:prstGeom prst="straightConnector1">
            <a:avLst/>
          </a:prstGeom>
          <a:noFill/>
          <a:ln w="9525" cap="flat" cmpd="sng" algn="ctr">
            <a:solidFill>
              <a:srgbClr val="000000">
                <a:shade val="95000"/>
                <a:satMod val="105000"/>
              </a:srgbClr>
            </a:solidFill>
            <a:prstDash val="solid"/>
            <a:tailEnd type="triangle"/>
          </a:ln>
          <a:effectLst/>
        </p:spPr>
      </p:cxnSp>
      <p:cxnSp>
        <p:nvCxnSpPr>
          <p:cNvPr id="14" name="Straight Arrow Connector 13">
            <a:extLst>
              <a:ext uri="{FF2B5EF4-FFF2-40B4-BE49-F238E27FC236}">
                <a16:creationId xmlns:a16="http://schemas.microsoft.com/office/drawing/2014/main" id="{24013453-A07F-4EB0-8D85-E0BC00402FE9}"/>
              </a:ext>
            </a:extLst>
          </p:cNvPr>
          <p:cNvCxnSpPr>
            <a:cxnSpLocks/>
          </p:cNvCxnSpPr>
          <p:nvPr/>
        </p:nvCxnSpPr>
        <p:spPr>
          <a:xfrm>
            <a:off x="7574021" y="3936940"/>
            <a:ext cx="617583" cy="558412"/>
          </a:xfrm>
          <a:prstGeom prst="straightConnector1">
            <a:avLst/>
          </a:prstGeom>
          <a:noFill/>
          <a:ln w="9525" cap="flat" cmpd="sng" algn="ctr">
            <a:solidFill>
              <a:srgbClr val="000000">
                <a:shade val="95000"/>
                <a:satMod val="105000"/>
              </a:srgbClr>
            </a:solidFill>
            <a:prstDash val="solid"/>
            <a:tailEnd type="triangle"/>
          </a:ln>
          <a:effectLst/>
        </p:spPr>
      </p:cxnSp>
      <p:sp>
        <p:nvSpPr>
          <p:cNvPr id="15" name="TextBox 14">
            <a:extLst>
              <a:ext uri="{FF2B5EF4-FFF2-40B4-BE49-F238E27FC236}">
                <a16:creationId xmlns:a16="http://schemas.microsoft.com/office/drawing/2014/main" id="{E5C483A7-731E-4266-8B8D-B2F950CBBEAE}"/>
              </a:ext>
            </a:extLst>
          </p:cNvPr>
          <p:cNvSpPr txBox="1"/>
          <p:nvPr/>
        </p:nvSpPr>
        <p:spPr>
          <a:xfrm>
            <a:off x="7427828" y="4628242"/>
            <a:ext cx="3243868" cy="738664"/>
          </a:xfrm>
          <a:prstGeom prst="rect">
            <a:avLst/>
          </a:prstGeom>
          <a:noFill/>
        </p:spPr>
        <p:txBody>
          <a:bodyPr wrap="square" rtlCol="0">
            <a:spAutoFit/>
          </a:bodyPr>
          <a:lstStyle/>
          <a:p>
            <a:pPr algn="just"/>
            <a:r>
              <a:rPr lang="tr-TR" sz="1400" b="1" u="sng" kern="0" dirty="0">
                <a:solidFill>
                  <a:srgbClr val="000000"/>
                </a:solidFill>
                <a:latin typeface="Georgia" panose="02040502050405020303" pitchFamily="18" charset="0"/>
                <a:cs typeface="Arial"/>
                <a:sym typeface="Arial"/>
              </a:rPr>
              <a:t>Ruhsat/izin sahibinin ürününün tanıtımına yönelik düzenlediği toplantı</a:t>
            </a:r>
          </a:p>
        </p:txBody>
      </p:sp>
      <p:sp>
        <p:nvSpPr>
          <p:cNvPr id="2" name="Rectangle 1">
            <a:extLst>
              <a:ext uri="{FF2B5EF4-FFF2-40B4-BE49-F238E27FC236}">
                <a16:creationId xmlns:a16="http://schemas.microsoft.com/office/drawing/2014/main" id="{6CCD88B1-C083-4682-B81C-9B172AE7DC7B}"/>
              </a:ext>
            </a:extLst>
          </p:cNvPr>
          <p:cNvSpPr/>
          <p:nvPr/>
        </p:nvSpPr>
        <p:spPr>
          <a:xfrm>
            <a:off x="1698171" y="4628242"/>
            <a:ext cx="4195940" cy="1815882"/>
          </a:xfrm>
          <a:prstGeom prst="rect">
            <a:avLst/>
          </a:prstGeom>
        </p:spPr>
        <p:txBody>
          <a:bodyPr wrap="square">
            <a:spAutoFit/>
          </a:bodyPr>
          <a:lstStyle/>
          <a:p>
            <a:pPr algn="just"/>
            <a:r>
              <a:rPr lang="tr-TR" sz="1400" b="1" u="sng" dirty="0">
                <a:latin typeface="+mj-lt"/>
              </a:rPr>
              <a:t>Bilimsel bir konuda bilgi vermek amacı</a:t>
            </a:r>
            <a:r>
              <a:rPr lang="tr-TR" sz="1400" dirty="0">
                <a:latin typeface="+mj-lt"/>
              </a:rPr>
              <a:t> ile Bakanlık, sağlık meslek mensuplarının üyesi bulundukları sağlık kurum ve kuruluşları, ruhsat/izin sahipleri vb. tarafından düzenlenen </a:t>
            </a:r>
            <a:r>
              <a:rPr lang="tr-TR" sz="1400" b="1" u="sng" dirty="0">
                <a:latin typeface="+mj-lt"/>
              </a:rPr>
              <a:t>yurt içi veya yurt dışı kongreler, sempozyumlar, seminerler ve toplantılar olup söz konusu etkinliklerde ürün tanıtım zorunluluğu bulunmamaktadır.</a:t>
            </a:r>
          </a:p>
        </p:txBody>
      </p:sp>
    </p:spTree>
    <p:extLst>
      <p:ext uri="{BB962C8B-B14F-4D97-AF65-F5344CB8AC3E}">
        <p14:creationId xmlns:p14="http://schemas.microsoft.com/office/powerpoint/2010/main" val="1657485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4091B-0C45-4D07-A2B5-4E9B8DE03B01}"/>
              </a:ext>
            </a:extLst>
          </p:cNvPr>
          <p:cNvSpPr>
            <a:spLocks noGrp="1"/>
          </p:cNvSpPr>
          <p:nvPr>
            <p:ph type="title"/>
          </p:nvPr>
        </p:nvSpPr>
        <p:spPr>
          <a:xfrm>
            <a:off x="646545" y="715930"/>
            <a:ext cx="10898910" cy="369332"/>
          </a:xfrm>
        </p:spPr>
        <p:txBody>
          <a:bodyPr vert="horz" wrap="square" lIns="0" tIns="0" rIns="0" bIns="0" numCol="1" rtlCol="0" anchor="b" anchorCtr="0">
            <a:spAutoFit/>
          </a:bodyPr>
          <a:lstStyle/>
          <a:p>
            <a:pPr algn="just"/>
            <a:r>
              <a:rPr lang="tr-TR" sz="2400" b="1" dirty="0" err="1">
                <a:solidFill>
                  <a:srgbClr val="A32020"/>
                </a:solidFill>
              </a:rPr>
              <a:t>İEİS’e</a:t>
            </a:r>
            <a:r>
              <a:rPr lang="tr-TR" sz="2400" b="1" dirty="0">
                <a:solidFill>
                  <a:srgbClr val="A32020"/>
                </a:solidFill>
              </a:rPr>
              <a:t> üye şirketler ilgili mevzuat hükümlerine titizlikle uymaktadır</a:t>
            </a:r>
          </a:p>
        </p:txBody>
      </p:sp>
      <p:sp>
        <p:nvSpPr>
          <p:cNvPr id="3" name="Content Placeholder 2">
            <a:extLst>
              <a:ext uri="{FF2B5EF4-FFF2-40B4-BE49-F238E27FC236}">
                <a16:creationId xmlns:a16="http://schemas.microsoft.com/office/drawing/2014/main" id="{8C314E36-254B-49CD-B0FC-6CD7D6319D0F}"/>
              </a:ext>
            </a:extLst>
          </p:cNvPr>
          <p:cNvSpPr>
            <a:spLocks noGrp="1"/>
          </p:cNvSpPr>
          <p:nvPr>
            <p:ph sz="quarter" idx="10"/>
          </p:nvPr>
        </p:nvSpPr>
        <p:spPr>
          <a:xfrm>
            <a:off x="881676" y="1494140"/>
            <a:ext cx="10744266" cy="5580054"/>
          </a:xfrm>
        </p:spPr>
        <p:txBody>
          <a:bodyPr/>
          <a:lstStyle/>
          <a:p>
            <a:pPr marL="342900" indent="-342900" algn="just">
              <a:lnSpc>
                <a:spcPct val="150000"/>
              </a:lnSpc>
              <a:buFont typeface="Wingdings" panose="05000000000000000000" pitchFamily="2" charset="2"/>
              <a:buChar char="v"/>
            </a:pPr>
            <a:r>
              <a:rPr lang="tr-TR" sz="1400" dirty="0" err="1">
                <a:solidFill>
                  <a:schemeClr val="tx1"/>
                </a:solidFill>
                <a:latin typeface="Georgia" panose="02040502050405020303" pitchFamily="18" charset="0"/>
              </a:rPr>
              <a:t>İEİS’e</a:t>
            </a:r>
            <a:r>
              <a:rPr lang="tr-TR" sz="1400" dirty="0">
                <a:solidFill>
                  <a:schemeClr val="tx1"/>
                </a:solidFill>
                <a:latin typeface="Georgia" panose="02040502050405020303" pitchFamily="18" charset="0"/>
              </a:rPr>
              <a:t> üye şirketler tarafından gerçekleştirilen tanıtım faaliyetlerinde (toplantı organizasyonlarında) 2015 Tanıtım Yönetmeliği ve ilgili kılavuzlarda belirlenen kurallara harfiyen ve titizlikle uyulmaktadır. </a:t>
            </a:r>
          </a:p>
          <a:p>
            <a:pPr algn="just"/>
            <a:r>
              <a:rPr lang="en-US" sz="1400" dirty="0">
                <a:solidFill>
                  <a:schemeClr val="tx1"/>
                </a:solidFill>
                <a:latin typeface="Georgia" panose="02040502050405020303" pitchFamily="18" charset="0"/>
              </a:rPr>
              <a:t> </a:t>
            </a:r>
            <a:endParaRPr lang="tr-TR" sz="1400" dirty="0">
              <a:solidFill>
                <a:schemeClr val="tx1"/>
              </a:solidFill>
              <a:latin typeface="Georgia" panose="02040502050405020303" pitchFamily="18" charset="0"/>
            </a:endParaRPr>
          </a:p>
          <a:p>
            <a:pPr marL="342900" indent="-342900" algn="just">
              <a:lnSpc>
                <a:spcPct val="150000"/>
              </a:lnSpc>
              <a:buFont typeface="Wingdings" panose="05000000000000000000" pitchFamily="2" charset="2"/>
              <a:buChar char="v"/>
            </a:pPr>
            <a:r>
              <a:rPr lang="en-US" sz="1400" dirty="0" err="1">
                <a:solidFill>
                  <a:schemeClr val="tx1"/>
                </a:solidFill>
                <a:latin typeface="Georgia" panose="02040502050405020303" pitchFamily="18" charset="0"/>
              </a:rPr>
              <a:t>Tüm</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toplantıların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başvuruları</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ilgili</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kılavuzlara</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uygun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şekilde</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yapılmakta</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ve</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ancak</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bakanlık</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onayları</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alındıktan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sonra</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bu</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etkinlikler</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alınan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onaylar</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kapsamında</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gerçekleştirilmektedir</a:t>
            </a:r>
            <a:r>
              <a:rPr lang="en-US" sz="1400" dirty="0">
                <a:solidFill>
                  <a:schemeClr val="tx1"/>
                </a:solidFill>
                <a:latin typeface="Georgia" panose="02040502050405020303" pitchFamily="18" charset="0"/>
              </a:rPr>
              <a:t>.</a:t>
            </a:r>
            <a:endParaRPr lang="tr-TR" sz="1400" dirty="0">
              <a:solidFill>
                <a:schemeClr val="tx1"/>
              </a:solidFill>
              <a:latin typeface="Georgia" panose="02040502050405020303" pitchFamily="18" charset="0"/>
            </a:endParaRPr>
          </a:p>
          <a:p>
            <a:pPr algn="just"/>
            <a:endParaRPr lang="tr-TR" sz="1400" dirty="0">
              <a:solidFill>
                <a:schemeClr val="tx1"/>
              </a:solidFill>
            </a:endParaRPr>
          </a:p>
          <a:p>
            <a:pPr marL="342900" indent="-342900" algn="just">
              <a:lnSpc>
                <a:spcPct val="150000"/>
              </a:lnSpc>
              <a:buFont typeface="Wingdings" panose="05000000000000000000" pitchFamily="2" charset="2"/>
              <a:buChar char="v"/>
            </a:pPr>
            <a:r>
              <a:rPr lang="en-US" sz="1400" dirty="0" err="1">
                <a:solidFill>
                  <a:schemeClr val="tx1"/>
                </a:solidFill>
                <a:latin typeface="Georgia" panose="02040502050405020303" pitchFamily="18" charset="0"/>
              </a:rPr>
              <a:t>Şimdiye</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kadar</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yapılan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kongre</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ve</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sempozyumlardaki</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sponsorluklar</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için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Sağlık</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Bakanlığı’ndan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en</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ufak</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bir</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eleştiri</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veya</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uyarı</a:t>
            </a:r>
            <a:r>
              <a:rPr lang="en-US" sz="1400" dirty="0">
                <a:solidFill>
                  <a:schemeClr val="tx1"/>
                </a:solidFill>
                <a:latin typeface="Georgia" panose="02040502050405020303" pitchFamily="18" charset="0"/>
              </a:rPr>
              <a:t> </a:t>
            </a:r>
            <a:r>
              <a:rPr lang="en-US" sz="1400" dirty="0" err="1">
                <a:solidFill>
                  <a:schemeClr val="tx1"/>
                </a:solidFill>
                <a:latin typeface="Georgia" panose="02040502050405020303" pitchFamily="18" charset="0"/>
              </a:rPr>
              <a:t>alınmamıştır</a:t>
            </a:r>
            <a:r>
              <a:rPr lang="en-US" sz="1400" dirty="0">
                <a:solidFill>
                  <a:schemeClr val="tx1"/>
                </a:solidFill>
                <a:latin typeface="Georgia" panose="02040502050405020303" pitchFamily="18" charset="0"/>
              </a:rPr>
              <a:t>.</a:t>
            </a:r>
            <a:endParaRPr lang="tr-TR" sz="1400" dirty="0">
              <a:solidFill>
                <a:schemeClr val="tx1"/>
              </a:solidFill>
              <a:latin typeface="Georgia" panose="02040502050405020303" pitchFamily="18" charset="0"/>
            </a:endParaRPr>
          </a:p>
          <a:p>
            <a:pPr marL="342900" indent="-342900" algn="just">
              <a:lnSpc>
                <a:spcPct val="150000"/>
              </a:lnSpc>
              <a:buFont typeface="Wingdings" panose="05000000000000000000" pitchFamily="2" charset="2"/>
              <a:buChar char="v"/>
            </a:pPr>
            <a:endParaRPr lang="tr-TR" sz="1400" dirty="0">
              <a:solidFill>
                <a:schemeClr val="tx1"/>
              </a:solidFill>
              <a:latin typeface="Georgia" panose="02040502050405020303" pitchFamily="18" charset="0"/>
            </a:endParaRPr>
          </a:p>
          <a:p>
            <a:pPr marL="342900" indent="-342900" algn="just">
              <a:lnSpc>
                <a:spcPct val="150000"/>
              </a:lnSpc>
              <a:buFont typeface="Wingdings" panose="05000000000000000000" pitchFamily="2" charset="2"/>
              <a:buChar char="v"/>
            </a:pPr>
            <a:r>
              <a:rPr lang="tr-TR" sz="1400" dirty="0" err="1">
                <a:solidFill>
                  <a:schemeClr val="tx1"/>
                </a:solidFill>
                <a:latin typeface="Georgia" panose="02040502050405020303" pitchFamily="18" charset="0"/>
              </a:rPr>
              <a:t>İEİS’e</a:t>
            </a:r>
            <a:r>
              <a:rPr lang="tr-TR" sz="1400" dirty="0">
                <a:solidFill>
                  <a:schemeClr val="tx1"/>
                </a:solidFill>
                <a:latin typeface="Georgia" panose="02040502050405020303" pitchFamily="18" charset="0"/>
              </a:rPr>
              <a:t> üye şirketlerin çalışanları ve sağlık mensupları da ilgili yönetmelik uyarınca belirlenen usuller dikkate alınmak suretiyle söz konusu kongrelere katılmıştır.</a:t>
            </a:r>
          </a:p>
          <a:p>
            <a:pPr marL="342900" indent="-342900" algn="just">
              <a:buFont typeface="Wingdings" panose="05000000000000000000" pitchFamily="2" charset="2"/>
              <a:buChar char="v"/>
            </a:pPr>
            <a:endParaRPr lang="tr-TR" sz="1400" dirty="0">
              <a:solidFill>
                <a:schemeClr val="tx1"/>
              </a:solidFill>
              <a:latin typeface="Georgia" panose="02040502050405020303" pitchFamily="18" charset="0"/>
            </a:endParaRPr>
          </a:p>
          <a:p>
            <a:pPr marL="342900" indent="-342900" algn="just">
              <a:lnSpc>
                <a:spcPct val="150000"/>
              </a:lnSpc>
              <a:buFont typeface="Wingdings" panose="05000000000000000000" pitchFamily="2" charset="2"/>
              <a:buChar char="v"/>
            </a:pPr>
            <a:r>
              <a:rPr lang="tr-TR" sz="1400" dirty="0">
                <a:solidFill>
                  <a:schemeClr val="tx1"/>
                </a:solidFill>
                <a:latin typeface="Georgia" panose="02040502050405020303" pitchFamily="18" charset="0"/>
              </a:rPr>
              <a:t>Hangi doktorların kongreye katılımına destek olunacağıyla ilgili, Sağlık Bakanlığı’nın esaslarına uygun bir şekilde başvurular yapılmış; Bakanlık tarafından gerekli izinler alındıktan sonra tamamen ilgili mevzuata uygun bir şekilde sağlık mensuplarının kongrelere katılımını sağlamıştır.</a:t>
            </a:r>
          </a:p>
          <a:p>
            <a:pPr marL="342900" indent="-342900" algn="just">
              <a:lnSpc>
                <a:spcPct val="150000"/>
              </a:lnSpc>
              <a:buFont typeface="Wingdings" panose="05000000000000000000" pitchFamily="2" charset="2"/>
              <a:buChar char="v"/>
            </a:pPr>
            <a:endParaRPr lang="en-US" sz="1400" dirty="0">
              <a:solidFill>
                <a:schemeClr val="tx1"/>
              </a:solidFill>
              <a:latin typeface="Georgia" panose="02040502050405020303" pitchFamily="18" charset="0"/>
            </a:endParaRPr>
          </a:p>
          <a:p>
            <a:endParaRPr lang="tr-TR" dirty="0">
              <a:solidFill>
                <a:schemeClr val="tx1"/>
              </a:solidFill>
            </a:endParaRPr>
          </a:p>
        </p:txBody>
      </p:sp>
    </p:spTree>
    <p:extLst>
      <p:ext uri="{BB962C8B-B14F-4D97-AF65-F5344CB8AC3E}">
        <p14:creationId xmlns:p14="http://schemas.microsoft.com/office/powerpoint/2010/main" val="3917973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8377736-83D7-4036-8705-037F139AE2EB}"/>
              </a:ext>
            </a:extLst>
          </p:cNvPr>
          <p:cNvSpPr>
            <a:spLocks noGrp="1"/>
          </p:cNvSpPr>
          <p:nvPr>
            <p:ph sz="half" idx="1"/>
          </p:nvPr>
        </p:nvSpPr>
        <p:spPr>
          <a:xfrm>
            <a:off x="949598" y="1919942"/>
            <a:ext cx="10891891" cy="2648225"/>
          </a:xfrm>
        </p:spPr>
        <p:txBody>
          <a:bodyPr/>
          <a:lstStyle/>
          <a:p>
            <a:pPr algn="just"/>
            <a:r>
              <a:rPr lang="tr-TR" sz="1400" dirty="0">
                <a:solidFill>
                  <a:schemeClr val="tx1"/>
                </a:solidFill>
              </a:rPr>
              <a:t>Bir giderin Gelir Vergisi Kanunu’nun 40/1. maddesi kapsamında değerlendirilebilmesi için;</a:t>
            </a:r>
          </a:p>
          <a:p>
            <a:pPr algn="just"/>
            <a:endParaRPr lang="tr-TR" sz="1400" dirty="0">
              <a:solidFill>
                <a:schemeClr val="tx1"/>
              </a:solidFill>
            </a:endParaRPr>
          </a:p>
          <a:p>
            <a:pPr marL="342900" indent="-342900" algn="just">
              <a:lnSpc>
                <a:spcPct val="150000"/>
              </a:lnSpc>
              <a:buFont typeface="Wingdings" panose="05000000000000000000" pitchFamily="2" charset="2"/>
              <a:buChar char="ü"/>
            </a:pPr>
            <a:r>
              <a:rPr lang="tr-TR" sz="1400" dirty="0">
                <a:solidFill>
                  <a:schemeClr val="tx1"/>
                </a:solidFill>
              </a:rPr>
              <a:t>Söz konusu giderlerin ticari kazancın elde edilmesi ve idame ettirilmesi için yapılmış olması,</a:t>
            </a:r>
          </a:p>
          <a:p>
            <a:pPr marL="342900" indent="-342900" algn="just">
              <a:buFont typeface="Wingdings" panose="05000000000000000000" pitchFamily="2" charset="2"/>
              <a:buChar char="ü"/>
            </a:pPr>
            <a:r>
              <a:rPr lang="tr-TR" sz="1400" dirty="0">
                <a:solidFill>
                  <a:schemeClr val="tx1"/>
                </a:solidFill>
              </a:rPr>
              <a:t>Söz konusu gider ile iş arasında bir illiyet bağının mevcut olması,</a:t>
            </a:r>
          </a:p>
          <a:p>
            <a:pPr algn="just"/>
            <a:endParaRPr lang="tr-TR" sz="1400" dirty="0">
              <a:solidFill>
                <a:schemeClr val="tx1"/>
              </a:solidFill>
            </a:endParaRPr>
          </a:p>
          <a:p>
            <a:pPr algn="just">
              <a:lnSpc>
                <a:spcPct val="150000"/>
              </a:lnSpc>
            </a:pPr>
            <a:r>
              <a:rPr lang="tr-TR" sz="1400" dirty="0">
                <a:solidFill>
                  <a:schemeClr val="tx1"/>
                </a:solidFill>
              </a:rPr>
              <a:t>gerekmektedir.</a:t>
            </a:r>
          </a:p>
          <a:p>
            <a:pPr marL="342900" indent="-342900" algn="just">
              <a:lnSpc>
                <a:spcPct val="150000"/>
              </a:lnSpc>
              <a:buFont typeface="Wingdings" panose="05000000000000000000" pitchFamily="2" charset="2"/>
              <a:buChar char="ü"/>
            </a:pPr>
            <a:endParaRPr lang="tr-TR" dirty="0">
              <a:solidFill>
                <a:schemeClr val="tx1"/>
              </a:solidFill>
            </a:endParaRPr>
          </a:p>
          <a:p>
            <a:pPr marL="342900" indent="-342900" algn="just">
              <a:lnSpc>
                <a:spcPct val="150000"/>
              </a:lnSpc>
              <a:buFont typeface="Wingdings" panose="05000000000000000000" pitchFamily="2" charset="2"/>
              <a:buChar char="ü"/>
            </a:pPr>
            <a:endParaRPr lang="tr-TR" dirty="0">
              <a:solidFill>
                <a:schemeClr val="tx1"/>
              </a:solidFill>
            </a:endParaRPr>
          </a:p>
        </p:txBody>
      </p:sp>
      <p:pic>
        <p:nvPicPr>
          <p:cNvPr id="8" name="Google Shape;423;p70">
            <a:extLst>
              <a:ext uri="{FF2B5EF4-FFF2-40B4-BE49-F238E27FC236}">
                <a16:creationId xmlns:a16="http://schemas.microsoft.com/office/drawing/2014/main" id="{74D92025-35DB-4853-A64C-846D77F5F2CE}"/>
              </a:ext>
            </a:extLst>
          </p:cNvPr>
          <p:cNvPicPr preferRelativeResize="0"/>
          <p:nvPr/>
        </p:nvPicPr>
        <p:blipFill rotWithShape="1">
          <a:blip r:embed="rId2">
            <a:alphaModFix/>
          </a:blip>
          <a:srcRect/>
          <a:stretch/>
        </p:blipFill>
        <p:spPr>
          <a:xfrm>
            <a:off x="7000291" y="3844754"/>
            <a:ext cx="3711566" cy="1778641"/>
          </a:xfrm>
          <a:prstGeom prst="rect">
            <a:avLst/>
          </a:prstGeom>
          <a:noFill/>
          <a:ln>
            <a:noFill/>
          </a:ln>
        </p:spPr>
      </p:pic>
      <p:sp>
        <p:nvSpPr>
          <p:cNvPr id="6" name="Title 1">
            <a:extLst>
              <a:ext uri="{FF2B5EF4-FFF2-40B4-BE49-F238E27FC236}">
                <a16:creationId xmlns:a16="http://schemas.microsoft.com/office/drawing/2014/main" id="{BD29010B-21FF-467A-847F-D8CB70975241}"/>
              </a:ext>
            </a:extLst>
          </p:cNvPr>
          <p:cNvSpPr txBox="1">
            <a:spLocks/>
          </p:cNvSpPr>
          <p:nvPr/>
        </p:nvSpPr>
        <p:spPr>
          <a:xfrm>
            <a:off x="472873" y="476560"/>
            <a:ext cx="11368616" cy="738664"/>
          </a:xfrm>
          <a:prstGeom prst="rect">
            <a:avLst/>
          </a:prstGeom>
        </p:spPr>
        <p:txBody>
          <a:bodyPr vert="horz" wrap="square" lIns="0" tIns="0" rIns="0" bIns="0" numCol="1" rtlCol="0" anchor="b" anchorCtr="0">
            <a:spAutoFit/>
          </a:bodyPr>
          <a:lstStyle>
            <a:lvl1pPr algn="l" defTabSz="1219170" rtl="0" eaLnBrk="1" latinLnBrk="0" hangingPunct="1">
              <a:spcBef>
                <a:spcPct val="0"/>
              </a:spcBef>
              <a:buNone/>
              <a:defRPr sz="2667" kern="1200">
                <a:solidFill>
                  <a:schemeClr val="tx1"/>
                </a:solidFill>
                <a:latin typeface="+mj-lt"/>
                <a:ea typeface="+mj-ea"/>
                <a:cs typeface="+mj-cs"/>
              </a:defRPr>
            </a:lvl1pPr>
          </a:lstStyle>
          <a:p>
            <a:pPr algn="just"/>
            <a:r>
              <a:rPr lang="en-US" sz="2400" b="1" dirty="0">
                <a:solidFill>
                  <a:srgbClr val="A32020"/>
                </a:solidFill>
              </a:rPr>
              <a:t>B</a:t>
            </a:r>
            <a:r>
              <a:rPr lang="tr-TR" sz="2400" b="1" dirty="0" err="1">
                <a:solidFill>
                  <a:srgbClr val="A32020"/>
                </a:solidFill>
              </a:rPr>
              <a:t>ilimsel</a:t>
            </a:r>
            <a:r>
              <a:rPr lang="tr-TR" sz="2400" b="1" dirty="0">
                <a:solidFill>
                  <a:srgbClr val="A32020"/>
                </a:solidFill>
              </a:rPr>
              <a:t> kongre giderleri «Pazarlama Gideri» niteliğinde olup, ticari kazancın elde edilmesi için yapılan genel giderlerdendir</a:t>
            </a:r>
          </a:p>
        </p:txBody>
      </p:sp>
    </p:spTree>
    <p:extLst>
      <p:ext uri="{BB962C8B-B14F-4D97-AF65-F5344CB8AC3E}">
        <p14:creationId xmlns:p14="http://schemas.microsoft.com/office/powerpoint/2010/main" val="2126591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CC8A7-5E6E-4594-B836-A9591A7A289C}"/>
              </a:ext>
            </a:extLst>
          </p:cNvPr>
          <p:cNvSpPr>
            <a:spLocks noGrp="1"/>
          </p:cNvSpPr>
          <p:nvPr>
            <p:ph type="title"/>
          </p:nvPr>
        </p:nvSpPr>
        <p:spPr>
          <a:xfrm>
            <a:off x="412751" y="357298"/>
            <a:ext cx="11368616" cy="760208"/>
          </a:xfrm>
        </p:spPr>
        <p:txBody>
          <a:bodyPr vert="horz" wrap="square" lIns="0" tIns="0" rIns="0" bIns="0" numCol="1" rtlCol="0" anchor="b" anchorCtr="0">
            <a:spAutoFit/>
          </a:bodyPr>
          <a:lstStyle/>
          <a:p>
            <a:pPr algn="just"/>
            <a:r>
              <a:rPr lang="en-US" sz="2400" b="1" dirty="0">
                <a:solidFill>
                  <a:srgbClr val="A32020"/>
                </a:solidFill>
              </a:rPr>
              <a:t>B</a:t>
            </a:r>
            <a:r>
              <a:rPr lang="tr-TR" sz="2400" b="1" dirty="0" err="1">
                <a:solidFill>
                  <a:srgbClr val="A32020"/>
                </a:solidFill>
              </a:rPr>
              <a:t>ilimsel</a:t>
            </a:r>
            <a:r>
              <a:rPr lang="tr-TR" sz="2400" b="1" dirty="0">
                <a:solidFill>
                  <a:srgbClr val="A32020"/>
                </a:solidFill>
              </a:rPr>
              <a:t> kongre giderleri «Pazarlama Gideri» niteliğinde olup, ticari kazancın elde edilmesi için yapılan genel giderlerdendir</a:t>
            </a:r>
          </a:p>
        </p:txBody>
      </p:sp>
      <p:sp>
        <p:nvSpPr>
          <p:cNvPr id="5" name="Content Placeholder 4">
            <a:extLst>
              <a:ext uri="{FF2B5EF4-FFF2-40B4-BE49-F238E27FC236}">
                <a16:creationId xmlns:a16="http://schemas.microsoft.com/office/drawing/2014/main" id="{58377736-83D7-4036-8705-037F139AE2EB}"/>
              </a:ext>
            </a:extLst>
          </p:cNvPr>
          <p:cNvSpPr>
            <a:spLocks noGrp="1"/>
          </p:cNvSpPr>
          <p:nvPr>
            <p:ph sz="half" idx="1"/>
          </p:nvPr>
        </p:nvSpPr>
        <p:spPr>
          <a:xfrm>
            <a:off x="1210963" y="2130876"/>
            <a:ext cx="9944719" cy="1071127"/>
          </a:xfrm>
        </p:spPr>
        <p:txBody>
          <a:bodyPr/>
          <a:lstStyle/>
          <a:p>
            <a:pPr lvl="0" algn="just"/>
            <a:r>
              <a:rPr lang="tr-TR" sz="1400" dirty="0">
                <a:solidFill>
                  <a:schemeClr val="tx1"/>
                </a:solidFill>
                <a:latin typeface="Georgia" panose="02040502050405020303" pitchFamily="18" charset="0"/>
              </a:rPr>
              <a:t>İlgili mevzuat kapsamında yapılan pazarlama ve tanıtım giderlerinin, ticari kazancın elde edilmesi ve idame ettirilmesi için yapılan genel giderlerden olduğuna şüphe yoktur. </a:t>
            </a:r>
          </a:p>
          <a:p>
            <a:pPr marL="342900" lvl="0" indent="-342900" algn="just">
              <a:buFont typeface="Wingdings" panose="05000000000000000000" pitchFamily="2" charset="2"/>
              <a:buChar char="v"/>
            </a:pPr>
            <a:endParaRPr lang="tr-TR" sz="1600" dirty="0">
              <a:solidFill>
                <a:schemeClr val="tx1"/>
              </a:solidFill>
              <a:latin typeface="Georgia" panose="02040502050405020303" pitchFamily="18" charset="0"/>
            </a:endParaRPr>
          </a:p>
          <a:p>
            <a:pPr lvl="0" algn="just"/>
            <a:endParaRPr lang="tr-TR" dirty="0">
              <a:solidFill>
                <a:schemeClr val="tx1"/>
              </a:solidFill>
              <a:latin typeface="Georgia" panose="02040502050405020303" pitchFamily="18" charset="0"/>
            </a:endParaRPr>
          </a:p>
        </p:txBody>
      </p:sp>
      <p:sp>
        <p:nvSpPr>
          <p:cNvPr id="3" name="TextBox 2">
            <a:extLst>
              <a:ext uri="{FF2B5EF4-FFF2-40B4-BE49-F238E27FC236}">
                <a16:creationId xmlns:a16="http://schemas.microsoft.com/office/drawing/2014/main" id="{F52FF5BE-BCE1-4B49-AF0A-AB3B611F0D67}"/>
              </a:ext>
            </a:extLst>
          </p:cNvPr>
          <p:cNvSpPr txBox="1"/>
          <p:nvPr/>
        </p:nvSpPr>
        <p:spPr>
          <a:xfrm>
            <a:off x="1210963" y="3294175"/>
            <a:ext cx="9944718" cy="1809854"/>
          </a:xfrm>
          <a:prstGeom prst="rect">
            <a:avLst/>
          </a:prstGeom>
        </p:spPr>
        <p:txBody>
          <a:bodyPr vert="horz" wrap="square" lIns="0" tIns="0" rIns="0" bIns="0" numCol="1" rtlCol="0">
            <a:spAutoFit/>
          </a:bodyPr>
          <a:lstStyle>
            <a:lvl1pPr marL="342900" lvl="0" indent="-342900" algn="just" defTabSz="1219170">
              <a:spcBef>
                <a:spcPct val="20000"/>
              </a:spcBef>
              <a:buFont typeface="Wingdings" panose="05000000000000000000" pitchFamily="2" charset="2"/>
              <a:buChar char="v"/>
              <a:defRPr sz="1867">
                <a:latin typeface="Georgia" panose="02040502050405020303" pitchFamily="18" charset="0"/>
              </a:defRPr>
            </a:lvl1pPr>
            <a:lvl2pPr marL="230712" indent="-230712" defTabSz="1219170">
              <a:spcBef>
                <a:spcPct val="20000"/>
              </a:spcBef>
              <a:buFont typeface="Wingdings" panose="05000000000000000000" pitchFamily="2" charset="2"/>
              <a:buChar char="§"/>
              <a:defRPr sz="1333">
                <a:solidFill>
                  <a:schemeClr val="bg2"/>
                </a:solidFill>
              </a:defRPr>
            </a:lvl2pPr>
            <a:lvl3pPr marL="452955" indent="-222245" defTabSz="1219170">
              <a:spcBef>
                <a:spcPct val="20000"/>
              </a:spcBef>
              <a:buFont typeface="Arial" panose="020B0604020202020204" pitchFamily="34" charset="0"/>
              <a:buChar char="–"/>
              <a:defRPr sz="1200">
                <a:solidFill>
                  <a:schemeClr val="bg2"/>
                </a:solidFill>
              </a:defRPr>
            </a:lvl3pPr>
            <a:lvl4pPr marL="685783" indent="-232828" defTabSz="1219170">
              <a:spcBef>
                <a:spcPct val="20000"/>
              </a:spcBef>
              <a:buFont typeface="Arial" panose="020B0604020202020204" pitchFamily="34" charset="0"/>
              <a:buChar char="•"/>
              <a:defRPr sz="1067">
                <a:solidFill>
                  <a:schemeClr val="bg2"/>
                </a:solidFill>
              </a:defRPr>
            </a:lvl4pPr>
            <a:lvl5pPr marL="916494" indent="-230712" defTabSz="1219170">
              <a:spcBef>
                <a:spcPct val="20000"/>
              </a:spcBef>
              <a:buFont typeface="Arial" panose="020B0604020202020204" pitchFamily="34" charset="0"/>
              <a:buChar char="–"/>
              <a:defRPr sz="933">
                <a:solidFill>
                  <a:schemeClr val="bg2"/>
                </a:solidFill>
              </a:defRPr>
            </a:lvl5pPr>
            <a:lvl6pPr marL="3352716" indent="-304792" defTabSz="1219170">
              <a:spcBef>
                <a:spcPct val="20000"/>
              </a:spcBef>
              <a:buFont typeface="Arial" panose="020B0604020202020204" pitchFamily="34" charset="0"/>
              <a:buChar char="•"/>
              <a:defRPr sz="2400"/>
            </a:lvl6pPr>
            <a:lvl7pPr marL="3962301" indent="-304792" defTabSz="1219170">
              <a:spcBef>
                <a:spcPct val="20000"/>
              </a:spcBef>
              <a:buFont typeface="Arial" panose="020B0604020202020204" pitchFamily="34" charset="0"/>
              <a:buChar char="•"/>
              <a:defRPr sz="2400"/>
            </a:lvl7pPr>
            <a:lvl8pPr marL="4571886" indent="-304792" defTabSz="1219170">
              <a:spcBef>
                <a:spcPct val="20000"/>
              </a:spcBef>
              <a:buFont typeface="Arial" panose="020B0604020202020204" pitchFamily="34" charset="0"/>
              <a:buChar char="•"/>
              <a:defRPr sz="2400"/>
            </a:lvl8pPr>
            <a:lvl9pPr marL="5181470" indent="-304792" defTabSz="1219170">
              <a:spcBef>
                <a:spcPct val="20000"/>
              </a:spcBef>
              <a:buFont typeface="Arial" panose="020B0604020202020204" pitchFamily="34" charset="0"/>
              <a:buChar char="•"/>
              <a:defRPr sz="2400"/>
            </a:lvl9pPr>
          </a:lstStyle>
          <a:p>
            <a:pPr marL="0" indent="0">
              <a:buNone/>
            </a:pPr>
            <a:endParaRPr lang="tr-TR" sz="1400" dirty="0">
              <a:sym typeface="Arial"/>
            </a:endParaRPr>
          </a:p>
          <a:p>
            <a:pPr marL="0" indent="0">
              <a:buNone/>
            </a:pPr>
            <a:r>
              <a:rPr lang="tr-TR" sz="1400" dirty="0">
                <a:sym typeface="Arial"/>
              </a:rPr>
              <a:t>Kongre giderleri ile </a:t>
            </a:r>
            <a:r>
              <a:rPr lang="tr-TR" sz="1400" dirty="0" err="1">
                <a:sym typeface="Arial"/>
              </a:rPr>
              <a:t>İEİS’e</a:t>
            </a:r>
            <a:r>
              <a:rPr lang="tr-TR" sz="1400" dirty="0">
                <a:sym typeface="Arial"/>
              </a:rPr>
              <a:t> üye şirketlerin ticari kazancının elde edilmesi ve devamı arasında doğrudan ve açık bir nedensellik ilişkisi vardır. Bir ilaç şirketinin ilaçlarla ilgili bilimsel kongrelerin dışında kalarak ticari hayatta ayakta kalması mümkün değildir; bu nedenle, söz konusu kongrelerde yapılan masrafların </a:t>
            </a:r>
            <a:r>
              <a:rPr lang="tr-TR" sz="1400" b="1" dirty="0"/>
              <a:t>ticari kazancın elde edilmesi ve idame ettirilmesi bakımından yapılması zorunlu giderlerden olduğu aşikardır.</a:t>
            </a:r>
            <a:r>
              <a:rPr lang="tr-TR" sz="1400" dirty="0"/>
              <a:t> </a:t>
            </a:r>
          </a:p>
          <a:p>
            <a:pPr marL="0" indent="0">
              <a:buNone/>
            </a:pPr>
            <a:endParaRPr lang="tr-TR" sz="1800" dirty="0">
              <a:sym typeface="Arial"/>
            </a:endParaRPr>
          </a:p>
          <a:p>
            <a:pPr marL="0" indent="0">
              <a:buNone/>
            </a:pPr>
            <a:endParaRPr lang="tr-TR" dirty="0">
              <a:sym typeface="Arial"/>
            </a:endParaRPr>
          </a:p>
        </p:txBody>
      </p:sp>
      <p:sp>
        <p:nvSpPr>
          <p:cNvPr id="7" name="Google Shape;961;p79">
            <a:extLst>
              <a:ext uri="{FF2B5EF4-FFF2-40B4-BE49-F238E27FC236}">
                <a16:creationId xmlns:a16="http://schemas.microsoft.com/office/drawing/2014/main" id="{E6CA6642-03F0-4746-902E-9840F40BC611}"/>
              </a:ext>
            </a:extLst>
          </p:cNvPr>
          <p:cNvSpPr/>
          <p:nvPr/>
        </p:nvSpPr>
        <p:spPr>
          <a:xfrm>
            <a:off x="525959" y="2130876"/>
            <a:ext cx="449400" cy="490404"/>
          </a:xfrm>
          <a:custGeom>
            <a:avLst/>
            <a:gdLst/>
            <a:ahLst/>
            <a:cxnLst/>
            <a:rect l="l" t="t" r="r" b="b"/>
            <a:pathLst>
              <a:path w="346" h="346" extrusionOk="0">
                <a:moveTo>
                  <a:pt x="0" y="0"/>
                </a:moveTo>
                <a:cubicBezTo>
                  <a:pt x="0" y="0"/>
                  <a:pt x="0" y="0"/>
                  <a:pt x="0" y="0"/>
                </a:cubicBezTo>
                <a:cubicBezTo>
                  <a:pt x="0" y="346"/>
                  <a:pt x="0" y="346"/>
                  <a:pt x="0" y="346"/>
                </a:cubicBezTo>
                <a:cubicBezTo>
                  <a:pt x="0" y="346"/>
                  <a:pt x="0" y="346"/>
                  <a:pt x="0" y="346"/>
                </a:cubicBezTo>
                <a:cubicBezTo>
                  <a:pt x="346" y="346"/>
                  <a:pt x="346" y="346"/>
                  <a:pt x="346" y="346"/>
                </a:cubicBezTo>
                <a:cubicBezTo>
                  <a:pt x="346" y="295"/>
                  <a:pt x="346" y="295"/>
                  <a:pt x="346" y="295"/>
                </a:cubicBezTo>
                <a:cubicBezTo>
                  <a:pt x="346" y="254"/>
                  <a:pt x="346" y="254"/>
                  <a:pt x="346" y="254"/>
                </a:cubicBezTo>
                <a:cubicBezTo>
                  <a:pt x="346" y="213"/>
                  <a:pt x="346" y="213"/>
                  <a:pt x="346" y="213"/>
                </a:cubicBezTo>
                <a:cubicBezTo>
                  <a:pt x="346" y="166"/>
                  <a:pt x="346" y="166"/>
                  <a:pt x="346" y="166"/>
                </a:cubicBezTo>
                <a:cubicBezTo>
                  <a:pt x="346" y="157"/>
                  <a:pt x="346" y="157"/>
                  <a:pt x="346" y="157"/>
                </a:cubicBezTo>
                <a:cubicBezTo>
                  <a:pt x="346" y="123"/>
                  <a:pt x="346" y="123"/>
                  <a:pt x="346" y="123"/>
                </a:cubicBezTo>
                <a:cubicBezTo>
                  <a:pt x="346" y="82"/>
                  <a:pt x="346" y="82"/>
                  <a:pt x="346" y="82"/>
                </a:cubicBezTo>
                <a:cubicBezTo>
                  <a:pt x="346" y="41"/>
                  <a:pt x="346" y="41"/>
                  <a:pt x="346" y="41"/>
                </a:cubicBezTo>
                <a:cubicBezTo>
                  <a:pt x="346" y="0"/>
                  <a:pt x="346" y="0"/>
                  <a:pt x="346" y="0"/>
                </a:cubicBezTo>
                <a:cubicBezTo>
                  <a:pt x="346" y="0"/>
                  <a:pt x="346" y="0"/>
                  <a:pt x="346" y="0"/>
                </a:cubicBezTo>
                <a:lnTo>
                  <a:pt x="0" y="0"/>
                </a:lnTo>
                <a:close/>
                <a:moveTo>
                  <a:pt x="14" y="181"/>
                </a:moveTo>
                <a:cubicBezTo>
                  <a:pt x="42" y="181"/>
                  <a:pt x="42" y="181"/>
                  <a:pt x="42" y="181"/>
                </a:cubicBezTo>
                <a:cubicBezTo>
                  <a:pt x="39" y="195"/>
                  <a:pt x="28" y="206"/>
                  <a:pt x="14" y="209"/>
                </a:cubicBezTo>
                <a:lnTo>
                  <a:pt x="14" y="181"/>
                </a:lnTo>
                <a:close/>
                <a:moveTo>
                  <a:pt x="14" y="304"/>
                </a:moveTo>
                <a:cubicBezTo>
                  <a:pt x="28" y="307"/>
                  <a:pt x="39" y="317"/>
                  <a:pt x="42" y="331"/>
                </a:cubicBezTo>
                <a:cubicBezTo>
                  <a:pt x="14" y="331"/>
                  <a:pt x="14" y="331"/>
                  <a:pt x="14" y="331"/>
                </a:cubicBezTo>
                <a:lnTo>
                  <a:pt x="14" y="304"/>
                </a:lnTo>
                <a:close/>
                <a:moveTo>
                  <a:pt x="304" y="331"/>
                </a:moveTo>
                <a:cubicBezTo>
                  <a:pt x="307" y="317"/>
                  <a:pt x="317" y="307"/>
                  <a:pt x="331" y="304"/>
                </a:cubicBezTo>
                <a:cubicBezTo>
                  <a:pt x="331" y="331"/>
                  <a:pt x="331" y="331"/>
                  <a:pt x="331" y="331"/>
                </a:cubicBezTo>
                <a:lnTo>
                  <a:pt x="304" y="331"/>
                </a:lnTo>
                <a:close/>
                <a:moveTo>
                  <a:pt x="331" y="289"/>
                </a:moveTo>
                <a:cubicBezTo>
                  <a:pt x="309" y="292"/>
                  <a:pt x="292" y="309"/>
                  <a:pt x="289" y="331"/>
                </a:cubicBezTo>
                <a:cubicBezTo>
                  <a:pt x="57" y="331"/>
                  <a:pt x="57" y="331"/>
                  <a:pt x="57" y="331"/>
                </a:cubicBezTo>
                <a:cubicBezTo>
                  <a:pt x="54" y="309"/>
                  <a:pt x="36" y="292"/>
                  <a:pt x="14" y="289"/>
                </a:cubicBezTo>
                <a:cubicBezTo>
                  <a:pt x="14" y="254"/>
                  <a:pt x="14" y="254"/>
                  <a:pt x="14" y="254"/>
                </a:cubicBezTo>
                <a:cubicBezTo>
                  <a:pt x="14" y="224"/>
                  <a:pt x="14" y="224"/>
                  <a:pt x="14" y="224"/>
                </a:cubicBezTo>
                <a:cubicBezTo>
                  <a:pt x="36" y="220"/>
                  <a:pt x="54" y="203"/>
                  <a:pt x="57" y="181"/>
                </a:cubicBezTo>
                <a:cubicBezTo>
                  <a:pt x="289" y="181"/>
                  <a:pt x="289" y="181"/>
                  <a:pt x="289" y="181"/>
                </a:cubicBezTo>
                <a:cubicBezTo>
                  <a:pt x="292" y="203"/>
                  <a:pt x="309" y="220"/>
                  <a:pt x="331" y="224"/>
                </a:cubicBezTo>
                <a:cubicBezTo>
                  <a:pt x="331" y="254"/>
                  <a:pt x="331" y="254"/>
                  <a:pt x="331" y="254"/>
                </a:cubicBezTo>
                <a:lnTo>
                  <a:pt x="331" y="289"/>
                </a:lnTo>
                <a:close/>
                <a:moveTo>
                  <a:pt x="331" y="209"/>
                </a:moveTo>
                <a:cubicBezTo>
                  <a:pt x="317" y="206"/>
                  <a:pt x="307" y="195"/>
                  <a:pt x="304" y="181"/>
                </a:cubicBezTo>
                <a:cubicBezTo>
                  <a:pt x="331" y="181"/>
                  <a:pt x="331" y="181"/>
                  <a:pt x="331" y="181"/>
                </a:cubicBezTo>
                <a:lnTo>
                  <a:pt x="331" y="209"/>
                </a:lnTo>
                <a:close/>
                <a:moveTo>
                  <a:pt x="331" y="166"/>
                </a:moveTo>
                <a:cubicBezTo>
                  <a:pt x="14" y="166"/>
                  <a:pt x="14" y="166"/>
                  <a:pt x="14" y="166"/>
                </a:cubicBezTo>
                <a:cubicBezTo>
                  <a:pt x="14" y="157"/>
                  <a:pt x="14" y="157"/>
                  <a:pt x="14" y="157"/>
                </a:cubicBezTo>
                <a:cubicBezTo>
                  <a:pt x="14" y="137"/>
                  <a:pt x="14" y="137"/>
                  <a:pt x="14" y="137"/>
                </a:cubicBezTo>
                <a:cubicBezTo>
                  <a:pt x="331" y="137"/>
                  <a:pt x="331" y="137"/>
                  <a:pt x="331" y="137"/>
                </a:cubicBezTo>
                <a:cubicBezTo>
                  <a:pt x="331" y="157"/>
                  <a:pt x="331" y="157"/>
                  <a:pt x="331" y="157"/>
                </a:cubicBezTo>
                <a:lnTo>
                  <a:pt x="331" y="166"/>
                </a:lnTo>
                <a:close/>
                <a:moveTo>
                  <a:pt x="14" y="123"/>
                </a:moveTo>
                <a:cubicBezTo>
                  <a:pt x="14" y="96"/>
                  <a:pt x="14" y="96"/>
                  <a:pt x="14" y="96"/>
                </a:cubicBezTo>
                <a:cubicBezTo>
                  <a:pt x="331" y="96"/>
                  <a:pt x="331" y="96"/>
                  <a:pt x="331" y="96"/>
                </a:cubicBezTo>
                <a:cubicBezTo>
                  <a:pt x="331" y="123"/>
                  <a:pt x="331" y="123"/>
                  <a:pt x="331" y="123"/>
                </a:cubicBezTo>
                <a:lnTo>
                  <a:pt x="14" y="123"/>
                </a:lnTo>
                <a:close/>
                <a:moveTo>
                  <a:pt x="14" y="82"/>
                </a:moveTo>
                <a:cubicBezTo>
                  <a:pt x="14" y="55"/>
                  <a:pt x="14" y="55"/>
                  <a:pt x="14" y="55"/>
                </a:cubicBezTo>
                <a:cubicBezTo>
                  <a:pt x="331" y="55"/>
                  <a:pt x="331" y="55"/>
                  <a:pt x="331" y="55"/>
                </a:cubicBezTo>
                <a:cubicBezTo>
                  <a:pt x="331" y="82"/>
                  <a:pt x="331" y="82"/>
                  <a:pt x="331" y="82"/>
                </a:cubicBezTo>
                <a:lnTo>
                  <a:pt x="14" y="82"/>
                </a:lnTo>
                <a:close/>
                <a:moveTo>
                  <a:pt x="14" y="41"/>
                </a:moveTo>
                <a:cubicBezTo>
                  <a:pt x="14" y="14"/>
                  <a:pt x="14" y="14"/>
                  <a:pt x="14" y="14"/>
                </a:cubicBezTo>
                <a:cubicBezTo>
                  <a:pt x="331" y="14"/>
                  <a:pt x="331" y="14"/>
                  <a:pt x="331" y="14"/>
                </a:cubicBezTo>
                <a:cubicBezTo>
                  <a:pt x="331" y="41"/>
                  <a:pt x="331" y="41"/>
                  <a:pt x="331" y="41"/>
                </a:cubicBezTo>
                <a:lnTo>
                  <a:pt x="14" y="41"/>
                </a:lnTo>
                <a:close/>
                <a:moveTo>
                  <a:pt x="173" y="206"/>
                </a:moveTo>
                <a:cubicBezTo>
                  <a:pt x="145" y="206"/>
                  <a:pt x="122" y="228"/>
                  <a:pt x="122" y="256"/>
                </a:cubicBezTo>
                <a:cubicBezTo>
                  <a:pt x="122" y="284"/>
                  <a:pt x="145" y="307"/>
                  <a:pt x="173" y="307"/>
                </a:cubicBezTo>
                <a:cubicBezTo>
                  <a:pt x="201" y="307"/>
                  <a:pt x="223" y="284"/>
                  <a:pt x="223" y="256"/>
                </a:cubicBezTo>
                <a:cubicBezTo>
                  <a:pt x="223" y="228"/>
                  <a:pt x="201" y="206"/>
                  <a:pt x="173" y="206"/>
                </a:cubicBezTo>
                <a:close/>
                <a:moveTo>
                  <a:pt x="173" y="292"/>
                </a:moveTo>
                <a:cubicBezTo>
                  <a:pt x="153" y="292"/>
                  <a:pt x="137" y="276"/>
                  <a:pt x="137" y="256"/>
                </a:cubicBezTo>
                <a:cubicBezTo>
                  <a:pt x="137" y="236"/>
                  <a:pt x="153" y="220"/>
                  <a:pt x="173" y="220"/>
                </a:cubicBezTo>
                <a:cubicBezTo>
                  <a:pt x="192" y="220"/>
                  <a:pt x="208" y="236"/>
                  <a:pt x="208" y="256"/>
                </a:cubicBezTo>
                <a:cubicBezTo>
                  <a:pt x="208" y="276"/>
                  <a:pt x="192" y="292"/>
                  <a:pt x="173" y="292"/>
                </a:cubicBezTo>
                <a:close/>
                <a:moveTo>
                  <a:pt x="187" y="257"/>
                </a:moveTo>
                <a:cubicBezTo>
                  <a:pt x="187" y="256"/>
                  <a:pt x="185" y="255"/>
                  <a:pt x="184" y="254"/>
                </a:cubicBezTo>
                <a:cubicBezTo>
                  <a:pt x="183" y="252"/>
                  <a:pt x="181" y="252"/>
                  <a:pt x="178" y="251"/>
                </a:cubicBezTo>
                <a:cubicBezTo>
                  <a:pt x="177" y="251"/>
                  <a:pt x="177" y="251"/>
                  <a:pt x="177" y="251"/>
                </a:cubicBezTo>
                <a:cubicBezTo>
                  <a:pt x="176" y="250"/>
                  <a:pt x="176" y="250"/>
                  <a:pt x="175" y="250"/>
                </a:cubicBezTo>
                <a:cubicBezTo>
                  <a:pt x="175" y="241"/>
                  <a:pt x="175" y="241"/>
                  <a:pt x="175" y="241"/>
                </a:cubicBezTo>
                <a:cubicBezTo>
                  <a:pt x="176" y="241"/>
                  <a:pt x="177" y="241"/>
                  <a:pt x="178" y="242"/>
                </a:cubicBezTo>
                <a:cubicBezTo>
                  <a:pt x="179" y="243"/>
                  <a:pt x="180" y="244"/>
                  <a:pt x="180" y="246"/>
                </a:cubicBezTo>
                <a:cubicBezTo>
                  <a:pt x="187" y="246"/>
                  <a:pt x="187" y="246"/>
                  <a:pt x="187" y="246"/>
                </a:cubicBezTo>
                <a:cubicBezTo>
                  <a:pt x="187" y="244"/>
                  <a:pt x="187" y="242"/>
                  <a:pt x="186" y="241"/>
                </a:cubicBezTo>
                <a:cubicBezTo>
                  <a:pt x="185" y="240"/>
                  <a:pt x="185" y="239"/>
                  <a:pt x="183" y="238"/>
                </a:cubicBezTo>
                <a:cubicBezTo>
                  <a:pt x="182" y="237"/>
                  <a:pt x="181" y="236"/>
                  <a:pt x="180" y="235"/>
                </a:cubicBezTo>
                <a:cubicBezTo>
                  <a:pt x="178" y="235"/>
                  <a:pt x="177" y="235"/>
                  <a:pt x="175" y="234"/>
                </a:cubicBezTo>
                <a:cubicBezTo>
                  <a:pt x="175" y="230"/>
                  <a:pt x="175" y="230"/>
                  <a:pt x="175" y="230"/>
                </a:cubicBezTo>
                <a:cubicBezTo>
                  <a:pt x="172" y="230"/>
                  <a:pt x="172" y="230"/>
                  <a:pt x="172" y="230"/>
                </a:cubicBezTo>
                <a:cubicBezTo>
                  <a:pt x="172" y="234"/>
                  <a:pt x="172" y="234"/>
                  <a:pt x="172" y="234"/>
                </a:cubicBezTo>
                <a:cubicBezTo>
                  <a:pt x="170" y="235"/>
                  <a:pt x="169" y="235"/>
                  <a:pt x="167" y="235"/>
                </a:cubicBezTo>
                <a:cubicBezTo>
                  <a:pt x="166" y="236"/>
                  <a:pt x="165" y="237"/>
                  <a:pt x="163" y="238"/>
                </a:cubicBezTo>
                <a:cubicBezTo>
                  <a:pt x="162" y="239"/>
                  <a:pt x="161" y="240"/>
                  <a:pt x="161" y="241"/>
                </a:cubicBezTo>
                <a:cubicBezTo>
                  <a:pt x="160" y="242"/>
                  <a:pt x="160" y="244"/>
                  <a:pt x="160" y="246"/>
                </a:cubicBezTo>
                <a:cubicBezTo>
                  <a:pt x="160" y="248"/>
                  <a:pt x="160" y="249"/>
                  <a:pt x="161" y="250"/>
                </a:cubicBezTo>
                <a:cubicBezTo>
                  <a:pt x="161" y="252"/>
                  <a:pt x="162" y="253"/>
                  <a:pt x="163" y="253"/>
                </a:cubicBezTo>
                <a:cubicBezTo>
                  <a:pt x="164" y="254"/>
                  <a:pt x="165" y="255"/>
                  <a:pt x="166" y="255"/>
                </a:cubicBezTo>
                <a:cubicBezTo>
                  <a:pt x="168" y="256"/>
                  <a:pt x="169" y="256"/>
                  <a:pt x="170" y="257"/>
                </a:cubicBezTo>
                <a:cubicBezTo>
                  <a:pt x="171" y="257"/>
                  <a:pt x="171" y="257"/>
                  <a:pt x="171" y="257"/>
                </a:cubicBezTo>
                <a:cubicBezTo>
                  <a:pt x="172" y="257"/>
                  <a:pt x="172" y="257"/>
                  <a:pt x="172" y="257"/>
                </a:cubicBezTo>
                <a:cubicBezTo>
                  <a:pt x="172" y="268"/>
                  <a:pt x="172" y="268"/>
                  <a:pt x="172" y="268"/>
                </a:cubicBezTo>
                <a:cubicBezTo>
                  <a:pt x="170" y="268"/>
                  <a:pt x="169" y="267"/>
                  <a:pt x="168" y="266"/>
                </a:cubicBezTo>
                <a:cubicBezTo>
                  <a:pt x="167" y="265"/>
                  <a:pt x="166" y="263"/>
                  <a:pt x="166" y="261"/>
                </a:cubicBezTo>
                <a:cubicBezTo>
                  <a:pt x="159" y="261"/>
                  <a:pt x="159" y="261"/>
                  <a:pt x="159" y="261"/>
                </a:cubicBezTo>
                <a:cubicBezTo>
                  <a:pt x="159" y="265"/>
                  <a:pt x="160" y="269"/>
                  <a:pt x="163" y="271"/>
                </a:cubicBezTo>
                <a:cubicBezTo>
                  <a:pt x="165" y="273"/>
                  <a:pt x="168" y="274"/>
                  <a:pt x="172" y="274"/>
                </a:cubicBezTo>
                <a:cubicBezTo>
                  <a:pt x="172" y="279"/>
                  <a:pt x="172" y="279"/>
                  <a:pt x="172" y="279"/>
                </a:cubicBezTo>
                <a:cubicBezTo>
                  <a:pt x="175" y="279"/>
                  <a:pt x="175" y="279"/>
                  <a:pt x="175" y="279"/>
                </a:cubicBezTo>
                <a:cubicBezTo>
                  <a:pt x="175" y="274"/>
                  <a:pt x="175" y="274"/>
                  <a:pt x="175" y="274"/>
                </a:cubicBezTo>
                <a:cubicBezTo>
                  <a:pt x="178" y="274"/>
                  <a:pt x="180" y="274"/>
                  <a:pt x="182" y="273"/>
                </a:cubicBezTo>
                <a:cubicBezTo>
                  <a:pt x="184" y="272"/>
                  <a:pt x="185" y="271"/>
                  <a:pt x="186" y="270"/>
                </a:cubicBezTo>
                <a:cubicBezTo>
                  <a:pt x="187" y="269"/>
                  <a:pt x="188" y="267"/>
                  <a:pt x="188" y="266"/>
                </a:cubicBezTo>
                <a:cubicBezTo>
                  <a:pt x="188" y="265"/>
                  <a:pt x="189" y="264"/>
                  <a:pt x="189" y="263"/>
                </a:cubicBezTo>
                <a:cubicBezTo>
                  <a:pt x="189" y="262"/>
                  <a:pt x="189" y="261"/>
                  <a:pt x="188" y="260"/>
                </a:cubicBezTo>
                <a:cubicBezTo>
                  <a:pt x="188" y="259"/>
                  <a:pt x="188" y="258"/>
                  <a:pt x="187" y="257"/>
                </a:cubicBezTo>
                <a:close/>
                <a:moveTo>
                  <a:pt x="172" y="249"/>
                </a:moveTo>
                <a:cubicBezTo>
                  <a:pt x="170" y="249"/>
                  <a:pt x="169" y="249"/>
                  <a:pt x="168" y="248"/>
                </a:cubicBezTo>
                <a:cubicBezTo>
                  <a:pt x="168" y="247"/>
                  <a:pt x="167" y="246"/>
                  <a:pt x="167" y="245"/>
                </a:cubicBezTo>
                <a:cubicBezTo>
                  <a:pt x="167" y="244"/>
                  <a:pt x="167" y="244"/>
                  <a:pt x="168" y="243"/>
                </a:cubicBezTo>
                <a:cubicBezTo>
                  <a:pt x="168" y="243"/>
                  <a:pt x="168" y="242"/>
                  <a:pt x="169" y="242"/>
                </a:cubicBezTo>
                <a:cubicBezTo>
                  <a:pt x="169" y="241"/>
                  <a:pt x="170" y="241"/>
                  <a:pt x="170" y="241"/>
                </a:cubicBezTo>
                <a:cubicBezTo>
                  <a:pt x="171" y="241"/>
                  <a:pt x="171" y="241"/>
                  <a:pt x="172" y="241"/>
                </a:cubicBezTo>
                <a:lnTo>
                  <a:pt x="172" y="249"/>
                </a:lnTo>
                <a:close/>
                <a:moveTo>
                  <a:pt x="180" y="265"/>
                </a:moveTo>
                <a:cubicBezTo>
                  <a:pt x="180" y="266"/>
                  <a:pt x="180" y="266"/>
                  <a:pt x="179" y="267"/>
                </a:cubicBezTo>
                <a:cubicBezTo>
                  <a:pt x="179" y="267"/>
                  <a:pt x="178" y="268"/>
                  <a:pt x="177" y="268"/>
                </a:cubicBezTo>
                <a:cubicBezTo>
                  <a:pt x="177" y="268"/>
                  <a:pt x="176" y="268"/>
                  <a:pt x="175" y="268"/>
                </a:cubicBezTo>
                <a:cubicBezTo>
                  <a:pt x="175" y="258"/>
                  <a:pt x="175" y="258"/>
                  <a:pt x="175" y="258"/>
                </a:cubicBezTo>
                <a:cubicBezTo>
                  <a:pt x="177" y="259"/>
                  <a:pt x="179" y="259"/>
                  <a:pt x="180" y="260"/>
                </a:cubicBezTo>
                <a:cubicBezTo>
                  <a:pt x="181" y="261"/>
                  <a:pt x="181" y="262"/>
                  <a:pt x="181" y="263"/>
                </a:cubicBezTo>
                <a:cubicBezTo>
                  <a:pt x="181" y="264"/>
                  <a:pt x="181" y="265"/>
                  <a:pt x="180" y="26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 name="Google Shape;983;p79">
            <a:extLst>
              <a:ext uri="{FF2B5EF4-FFF2-40B4-BE49-F238E27FC236}">
                <a16:creationId xmlns:a16="http://schemas.microsoft.com/office/drawing/2014/main" id="{65A1A286-7F25-48C8-8F70-7983B8EF0214}"/>
              </a:ext>
            </a:extLst>
          </p:cNvPr>
          <p:cNvSpPr/>
          <p:nvPr/>
        </p:nvSpPr>
        <p:spPr>
          <a:xfrm>
            <a:off x="525960" y="3634650"/>
            <a:ext cx="449400" cy="490404"/>
          </a:xfrm>
          <a:custGeom>
            <a:avLst/>
            <a:gdLst/>
            <a:ahLst/>
            <a:cxnLst/>
            <a:rect l="l" t="t" r="r" b="b"/>
            <a:pathLst>
              <a:path w="396" h="396" extrusionOk="0">
                <a:moveTo>
                  <a:pt x="0" y="0"/>
                </a:moveTo>
                <a:lnTo>
                  <a:pt x="0" y="396"/>
                </a:lnTo>
                <a:lnTo>
                  <a:pt x="396" y="396"/>
                </a:lnTo>
                <a:lnTo>
                  <a:pt x="396" y="0"/>
                </a:lnTo>
                <a:lnTo>
                  <a:pt x="0" y="0"/>
                </a:lnTo>
                <a:close/>
                <a:moveTo>
                  <a:pt x="105" y="16"/>
                </a:moveTo>
                <a:lnTo>
                  <a:pt x="105" y="169"/>
                </a:lnTo>
                <a:lnTo>
                  <a:pt x="16" y="169"/>
                </a:lnTo>
                <a:lnTo>
                  <a:pt x="16" y="16"/>
                </a:lnTo>
                <a:lnTo>
                  <a:pt x="105" y="16"/>
                </a:lnTo>
                <a:close/>
                <a:moveTo>
                  <a:pt x="16" y="296"/>
                </a:moveTo>
                <a:lnTo>
                  <a:pt x="29" y="296"/>
                </a:lnTo>
                <a:lnTo>
                  <a:pt x="29" y="278"/>
                </a:lnTo>
                <a:lnTo>
                  <a:pt x="16" y="278"/>
                </a:lnTo>
                <a:lnTo>
                  <a:pt x="16" y="186"/>
                </a:lnTo>
                <a:lnTo>
                  <a:pt x="121" y="186"/>
                </a:lnTo>
                <a:lnTo>
                  <a:pt x="121" y="16"/>
                </a:lnTo>
                <a:lnTo>
                  <a:pt x="379" y="16"/>
                </a:lnTo>
                <a:lnTo>
                  <a:pt x="379" y="210"/>
                </a:lnTo>
                <a:lnTo>
                  <a:pt x="279" y="210"/>
                </a:lnTo>
                <a:lnTo>
                  <a:pt x="279" y="379"/>
                </a:lnTo>
                <a:lnTo>
                  <a:pt x="16" y="379"/>
                </a:lnTo>
                <a:lnTo>
                  <a:pt x="16" y="296"/>
                </a:lnTo>
                <a:close/>
                <a:moveTo>
                  <a:pt x="296" y="379"/>
                </a:moveTo>
                <a:lnTo>
                  <a:pt x="296" y="227"/>
                </a:lnTo>
                <a:lnTo>
                  <a:pt x="379" y="227"/>
                </a:lnTo>
                <a:lnTo>
                  <a:pt x="379" y="379"/>
                </a:lnTo>
                <a:lnTo>
                  <a:pt x="296" y="379"/>
                </a:lnTo>
                <a:close/>
                <a:moveTo>
                  <a:pt x="79" y="278"/>
                </a:moveTo>
                <a:lnTo>
                  <a:pt x="96" y="278"/>
                </a:lnTo>
                <a:lnTo>
                  <a:pt x="96" y="296"/>
                </a:lnTo>
                <a:lnTo>
                  <a:pt x="79" y="296"/>
                </a:lnTo>
                <a:lnTo>
                  <a:pt x="79" y="278"/>
                </a:lnTo>
                <a:close/>
                <a:moveTo>
                  <a:pt x="113" y="278"/>
                </a:moveTo>
                <a:lnTo>
                  <a:pt x="129" y="278"/>
                </a:lnTo>
                <a:lnTo>
                  <a:pt x="129" y="296"/>
                </a:lnTo>
                <a:lnTo>
                  <a:pt x="113" y="296"/>
                </a:lnTo>
                <a:lnTo>
                  <a:pt x="113" y="278"/>
                </a:lnTo>
                <a:close/>
                <a:moveTo>
                  <a:pt x="146" y="278"/>
                </a:moveTo>
                <a:lnTo>
                  <a:pt x="164" y="278"/>
                </a:lnTo>
                <a:lnTo>
                  <a:pt x="164" y="296"/>
                </a:lnTo>
                <a:lnTo>
                  <a:pt x="146" y="296"/>
                </a:lnTo>
                <a:lnTo>
                  <a:pt x="146" y="278"/>
                </a:lnTo>
                <a:close/>
                <a:moveTo>
                  <a:pt x="46" y="278"/>
                </a:moveTo>
                <a:lnTo>
                  <a:pt x="62" y="278"/>
                </a:lnTo>
                <a:lnTo>
                  <a:pt x="62" y="296"/>
                </a:lnTo>
                <a:lnTo>
                  <a:pt x="46" y="296"/>
                </a:lnTo>
                <a:lnTo>
                  <a:pt x="46" y="278"/>
                </a:lnTo>
                <a:close/>
                <a:moveTo>
                  <a:pt x="289" y="117"/>
                </a:moveTo>
                <a:lnTo>
                  <a:pt x="272" y="117"/>
                </a:lnTo>
                <a:lnTo>
                  <a:pt x="272" y="100"/>
                </a:lnTo>
                <a:lnTo>
                  <a:pt x="289" y="100"/>
                </a:lnTo>
                <a:lnTo>
                  <a:pt x="289" y="117"/>
                </a:lnTo>
                <a:close/>
                <a:moveTo>
                  <a:pt x="191" y="155"/>
                </a:moveTo>
                <a:lnTo>
                  <a:pt x="208" y="155"/>
                </a:lnTo>
                <a:lnTo>
                  <a:pt x="208" y="171"/>
                </a:lnTo>
                <a:lnTo>
                  <a:pt x="191" y="171"/>
                </a:lnTo>
                <a:lnTo>
                  <a:pt x="191" y="155"/>
                </a:lnTo>
                <a:close/>
                <a:moveTo>
                  <a:pt x="191" y="120"/>
                </a:moveTo>
                <a:lnTo>
                  <a:pt x="208" y="120"/>
                </a:lnTo>
                <a:lnTo>
                  <a:pt x="208" y="138"/>
                </a:lnTo>
                <a:lnTo>
                  <a:pt x="191" y="138"/>
                </a:lnTo>
                <a:lnTo>
                  <a:pt x="191" y="120"/>
                </a:lnTo>
                <a:close/>
                <a:moveTo>
                  <a:pt x="205" y="100"/>
                </a:moveTo>
                <a:lnTo>
                  <a:pt x="222" y="100"/>
                </a:lnTo>
                <a:lnTo>
                  <a:pt x="222" y="117"/>
                </a:lnTo>
                <a:lnTo>
                  <a:pt x="205" y="117"/>
                </a:lnTo>
                <a:lnTo>
                  <a:pt x="205" y="100"/>
                </a:lnTo>
                <a:close/>
                <a:moveTo>
                  <a:pt x="181" y="278"/>
                </a:moveTo>
                <a:lnTo>
                  <a:pt x="197" y="278"/>
                </a:lnTo>
                <a:lnTo>
                  <a:pt x="197" y="296"/>
                </a:lnTo>
                <a:lnTo>
                  <a:pt x="181" y="296"/>
                </a:lnTo>
                <a:lnTo>
                  <a:pt x="181" y="278"/>
                </a:lnTo>
                <a:close/>
                <a:moveTo>
                  <a:pt x="238" y="100"/>
                </a:moveTo>
                <a:lnTo>
                  <a:pt x="255" y="100"/>
                </a:lnTo>
                <a:lnTo>
                  <a:pt x="255" y="117"/>
                </a:lnTo>
                <a:lnTo>
                  <a:pt x="238" y="117"/>
                </a:lnTo>
                <a:lnTo>
                  <a:pt x="238" y="100"/>
                </a:lnTo>
                <a:close/>
                <a:moveTo>
                  <a:pt x="191" y="222"/>
                </a:moveTo>
                <a:lnTo>
                  <a:pt x="208" y="222"/>
                </a:lnTo>
                <a:lnTo>
                  <a:pt x="208" y="238"/>
                </a:lnTo>
                <a:lnTo>
                  <a:pt x="191" y="238"/>
                </a:lnTo>
                <a:lnTo>
                  <a:pt x="191" y="222"/>
                </a:lnTo>
                <a:close/>
                <a:moveTo>
                  <a:pt x="191" y="188"/>
                </a:moveTo>
                <a:lnTo>
                  <a:pt x="208" y="188"/>
                </a:lnTo>
                <a:lnTo>
                  <a:pt x="208" y="205"/>
                </a:lnTo>
                <a:lnTo>
                  <a:pt x="191" y="205"/>
                </a:lnTo>
                <a:lnTo>
                  <a:pt x="191" y="188"/>
                </a:lnTo>
                <a:close/>
                <a:moveTo>
                  <a:pt x="191" y="255"/>
                </a:moveTo>
                <a:lnTo>
                  <a:pt x="208" y="255"/>
                </a:lnTo>
                <a:lnTo>
                  <a:pt x="208" y="273"/>
                </a:lnTo>
                <a:lnTo>
                  <a:pt x="191" y="273"/>
                </a:lnTo>
                <a:lnTo>
                  <a:pt x="191" y="255"/>
                </a:lnTo>
                <a:close/>
                <a:moveTo>
                  <a:pt x="307" y="152"/>
                </a:moveTo>
                <a:lnTo>
                  <a:pt x="348" y="110"/>
                </a:lnTo>
                <a:lnTo>
                  <a:pt x="307" y="69"/>
                </a:lnTo>
                <a:lnTo>
                  <a:pt x="295" y="82"/>
                </a:lnTo>
                <a:lnTo>
                  <a:pt x="315" y="100"/>
                </a:lnTo>
                <a:lnTo>
                  <a:pt x="305" y="100"/>
                </a:lnTo>
                <a:lnTo>
                  <a:pt x="305" y="117"/>
                </a:lnTo>
                <a:lnTo>
                  <a:pt x="317" y="117"/>
                </a:lnTo>
                <a:lnTo>
                  <a:pt x="294" y="140"/>
                </a:lnTo>
                <a:lnTo>
                  <a:pt x="307" y="152"/>
                </a:lnTo>
                <a:close/>
                <a:moveTo>
                  <a:pt x="323" y="109"/>
                </a:moveTo>
                <a:lnTo>
                  <a:pt x="325" y="110"/>
                </a:lnTo>
                <a:lnTo>
                  <a:pt x="323" y="111"/>
                </a:lnTo>
                <a:lnTo>
                  <a:pt x="323" y="109"/>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38839868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OFFISYNC_SLIDE_GUID" val="6f762dc5-a3df-4e39-9874-b2cfd6565131"/>
</p:tagLst>
</file>

<file path=ppt/theme/theme1.xml><?xml version="1.0" encoding="utf-8"?>
<a:theme xmlns:a="http://schemas.openxmlformats.org/drawingml/2006/main" name="PwC Presentation Burgundy">
  <a:themeElements>
    <a:clrScheme name="PwC Burgundy">
      <a:dk1>
        <a:srgbClr val="000000"/>
      </a:dk1>
      <a:lt1>
        <a:srgbClr val="FFFFFF"/>
      </a:lt1>
      <a:dk2>
        <a:srgbClr val="A32020"/>
      </a:dk2>
      <a:lt2>
        <a:srgbClr val="FFFFFF"/>
      </a:lt2>
      <a:accent1>
        <a:srgbClr val="A32020"/>
      </a:accent1>
      <a:accent2>
        <a:srgbClr val="E0301E"/>
      </a:accent2>
      <a:accent3>
        <a:srgbClr val="602320"/>
      </a:accent3>
      <a:accent4>
        <a:srgbClr val="DB536A"/>
      </a:accent4>
      <a:accent5>
        <a:srgbClr val="DC6900"/>
      </a:accent5>
      <a:accent6>
        <a:srgbClr val="FFB600"/>
      </a:accent6>
      <a:hlink>
        <a:srgbClr val="A32020"/>
      </a:hlink>
      <a:folHlink>
        <a:srgbClr val="A32020"/>
      </a:folHlink>
    </a:clrScheme>
    <a:fontScheme name="PwC">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ltGray">
        <a:solidFill>
          <a:schemeClr val="tx2"/>
        </a:solidFill>
        <a:ln w="3175"/>
      </a:spPr>
      <a:bodyPr rtlCol="0" anchor="ctr"/>
      <a:lstStyle>
        <a:defPPr algn="ctr">
          <a:defRPr dirty="0" err="1" smtClean="0">
            <a:solidFill>
              <a:schemeClr val="bg1"/>
            </a:solidFill>
            <a:latin typeface="Georgia" pitchFamily="18"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indent="-274320">
          <a:spcAft>
            <a:spcPts val="900"/>
          </a:spcAft>
          <a:defRPr sz="2000" dirty="0" err="1" smtClean="0">
            <a:latin typeface="Georgia" pitchFamily="18" charset="0"/>
          </a:defRPr>
        </a:defPPr>
      </a:lstStyle>
    </a:txDef>
  </a:objectDefaults>
  <a:extraClrSchemeLst/>
</a:theme>
</file>

<file path=ppt/theme/theme2.xml><?xml version="1.0" encoding="utf-8"?>
<a:theme xmlns:a="http://schemas.openxmlformats.org/drawingml/2006/main" name="PWC001_PowerPoint_Template_Final_150831_5b">
  <a:themeElements>
    <a:clrScheme name="Custom 2">
      <a:dk1>
        <a:sysClr val="windowText" lastClr="000000"/>
      </a:dk1>
      <a:lt1>
        <a:sysClr val="window" lastClr="FFFFFF"/>
      </a:lt1>
      <a:dk2>
        <a:srgbClr val="E0301E"/>
      </a:dk2>
      <a:lt2>
        <a:srgbClr val="7C7C7B"/>
      </a:lt2>
      <a:accent1>
        <a:srgbClr val="E0301E"/>
      </a:accent1>
      <a:accent2>
        <a:srgbClr val="000000"/>
      </a:accent2>
      <a:accent3>
        <a:srgbClr val="2D2D2D"/>
      </a:accent3>
      <a:accent4>
        <a:srgbClr val="5A5A5A"/>
      </a:accent4>
      <a:accent5>
        <a:srgbClr val="878787"/>
      </a:accent5>
      <a:accent6>
        <a:srgbClr val="B4B4B4"/>
      </a:accent6>
      <a:hlink>
        <a:srgbClr val="E0301E"/>
      </a:hlink>
      <a:folHlink>
        <a:srgbClr val="800080"/>
      </a:folHlink>
    </a:clrScheme>
    <a:fontScheme name="PWC Office T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numCol="1" rtlCol="0" anchor="ctr"/>
      <a:lstStyle>
        <a:defPPr algn="ctr">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numCol="1"/>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numCol="1" rtlCol="0">
        <a:spAutoFit/>
      </a:bodyPr>
      <a:lstStyle>
        <a:defPPr>
          <a:defRPr sz="1400" dirty="0" smtClean="0"/>
        </a:defPPr>
      </a:lstStyle>
    </a:txDef>
  </a:objectDefaults>
  <a:extraClrSchemeLst/>
</a:theme>
</file>

<file path=ppt/theme/theme3.xml><?xml version="1.0" encoding="utf-8"?>
<a:theme xmlns:a="http://schemas.openxmlformats.org/drawingml/2006/main" name="1_PWC001_PowerPoint_Template_Final_150831_5b">
  <a:themeElements>
    <a:clrScheme name="Custom 2">
      <a:dk1>
        <a:sysClr val="windowText" lastClr="000000"/>
      </a:dk1>
      <a:lt1>
        <a:sysClr val="window" lastClr="FFFFFF"/>
      </a:lt1>
      <a:dk2>
        <a:srgbClr val="E0301E"/>
      </a:dk2>
      <a:lt2>
        <a:srgbClr val="7C7C7B"/>
      </a:lt2>
      <a:accent1>
        <a:srgbClr val="E0301E"/>
      </a:accent1>
      <a:accent2>
        <a:srgbClr val="000000"/>
      </a:accent2>
      <a:accent3>
        <a:srgbClr val="2D2D2D"/>
      </a:accent3>
      <a:accent4>
        <a:srgbClr val="5A5A5A"/>
      </a:accent4>
      <a:accent5>
        <a:srgbClr val="878787"/>
      </a:accent5>
      <a:accent6>
        <a:srgbClr val="B4B4B4"/>
      </a:accent6>
      <a:hlink>
        <a:srgbClr val="E0301E"/>
      </a:hlink>
      <a:folHlink>
        <a:srgbClr val="800080"/>
      </a:folHlink>
    </a:clrScheme>
    <a:fontScheme name="PWC Office T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numCol="1" rtlCol="0" anchor="ctr"/>
      <a:lstStyle>
        <a:defPPr algn="ctr">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numCol="1"/>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numCol="1" rtlCol="0">
        <a:spAutoFit/>
      </a:bodyPr>
      <a:lstStyle>
        <a:defPPr>
          <a:defRPr sz="1400" dirty="0" smtClean="0"/>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wC Burgundy">
    <a:dk1>
      <a:srgbClr val="000000"/>
    </a:dk1>
    <a:lt1>
      <a:srgbClr val="FFFFFF"/>
    </a:lt1>
    <a:dk2>
      <a:srgbClr val="A32020"/>
    </a:dk2>
    <a:lt2>
      <a:srgbClr val="FFFFFF"/>
    </a:lt2>
    <a:accent1>
      <a:srgbClr val="A32020"/>
    </a:accent1>
    <a:accent2>
      <a:srgbClr val="E0301E"/>
    </a:accent2>
    <a:accent3>
      <a:srgbClr val="602320"/>
    </a:accent3>
    <a:accent4>
      <a:srgbClr val="DB536A"/>
    </a:accent4>
    <a:accent5>
      <a:srgbClr val="DC6900"/>
    </a:accent5>
    <a:accent6>
      <a:srgbClr val="FFB600"/>
    </a:accent6>
    <a:hlink>
      <a:srgbClr val="A32020"/>
    </a:hlink>
    <a:folHlink>
      <a:srgbClr val="A32020"/>
    </a:folHlink>
  </a:clrScheme>
</a:themeOverride>
</file>

<file path=ppt/theme/themeOverride2.xml><?xml version="1.0" encoding="utf-8"?>
<a:themeOverride xmlns:a="http://schemas.openxmlformats.org/drawingml/2006/main">
  <a:clrScheme name="Custom 2">
    <a:dk1>
      <a:sysClr val="windowText" lastClr="000000"/>
    </a:dk1>
    <a:lt1>
      <a:sysClr val="window" lastClr="FFFFFF"/>
    </a:lt1>
    <a:dk2>
      <a:srgbClr val="E0301E"/>
    </a:dk2>
    <a:lt2>
      <a:srgbClr val="7C7C7B"/>
    </a:lt2>
    <a:accent1>
      <a:srgbClr val="E0301E"/>
    </a:accent1>
    <a:accent2>
      <a:srgbClr val="000000"/>
    </a:accent2>
    <a:accent3>
      <a:srgbClr val="2D2D2D"/>
    </a:accent3>
    <a:accent4>
      <a:srgbClr val="5A5A5A"/>
    </a:accent4>
    <a:accent5>
      <a:srgbClr val="878787"/>
    </a:accent5>
    <a:accent6>
      <a:srgbClr val="B4B4B4"/>
    </a:accent6>
    <a:hlink>
      <a:srgbClr val="E0301E"/>
    </a:hlink>
    <a:folHlink>
      <a:srgbClr val="800080"/>
    </a:folHlink>
  </a:clrScheme>
</a:themeOverride>
</file>

<file path=ppt/theme/themeOverride3.xml><?xml version="1.0" encoding="utf-8"?>
<a:themeOverride xmlns:a="http://schemas.openxmlformats.org/drawingml/2006/main">
  <a:clrScheme name="Custom 2">
    <a:dk1>
      <a:sysClr val="windowText" lastClr="000000"/>
    </a:dk1>
    <a:lt1>
      <a:sysClr val="window" lastClr="FFFFFF"/>
    </a:lt1>
    <a:dk2>
      <a:srgbClr val="E0301E"/>
    </a:dk2>
    <a:lt2>
      <a:srgbClr val="7C7C7B"/>
    </a:lt2>
    <a:accent1>
      <a:srgbClr val="E0301E"/>
    </a:accent1>
    <a:accent2>
      <a:srgbClr val="000000"/>
    </a:accent2>
    <a:accent3>
      <a:srgbClr val="2D2D2D"/>
    </a:accent3>
    <a:accent4>
      <a:srgbClr val="5A5A5A"/>
    </a:accent4>
    <a:accent5>
      <a:srgbClr val="878787"/>
    </a:accent5>
    <a:accent6>
      <a:srgbClr val="B4B4B4"/>
    </a:accent6>
    <a:hlink>
      <a:srgbClr val="E0301E"/>
    </a:hlink>
    <a:folHlink>
      <a:srgbClr val="800080"/>
    </a:folHlink>
  </a:clrScheme>
</a:themeOverride>
</file>

<file path=ppt/theme/themeOverride4.xml><?xml version="1.0" encoding="utf-8"?>
<a:themeOverride xmlns:a="http://schemas.openxmlformats.org/drawingml/2006/main">
  <a:clrScheme name="Custom 2">
    <a:dk1>
      <a:sysClr val="windowText" lastClr="000000"/>
    </a:dk1>
    <a:lt1>
      <a:sysClr val="window" lastClr="FFFFFF"/>
    </a:lt1>
    <a:dk2>
      <a:srgbClr val="E0301E"/>
    </a:dk2>
    <a:lt2>
      <a:srgbClr val="7C7C7B"/>
    </a:lt2>
    <a:accent1>
      <a:srgbClr val="E0301E"/>
    </a:accent1>
    <a:accent2>
      <a:srgbClr val="000000"/>
    </a:accent2>
    <a:accent3>
      <a:srgbClr val="2D2D2D"/>
    </a:accent3>
    <a:accent4>
      <a:srgbClr val="5A5A5A"/>
    </a:accent4>
    <a:accent5>
      <a:srgbClr val="878787"/>
    </a:accent5>
    <a:accent6>
      <a:srgbClr val="B4B4B4"/>
    </a:accent6>
    <a:hlink>
      <a:srgbClr val="E0301E"/>
    </a:hlink>
    <a:folHlink>
      <a:srgbClr val="800080"/>
    </a:folHlink>
  </a:clrScheme>
</a:themeOverride>
</file>

<file path=ppt/theme/themeOverride5.xml><?xml version="1.0" encoding="utf-8"?>
<a:themeOverride xmlns:a="http://schemas.openxmlformats.org/drawingml/2006/main">
  <a:clrScheme name="Custom 2">
    <a:dk1>
      <a:sysClr val="windowText" lastClr="000000"/>
    </a:dk1>
    <a:lt1>
      <a:sysClr val="window" lastClr="FFFFFF"/>
    </a:lt1>
    <a:dk2>
      <a:srgbClr val="E0301E"/>
    </a:dk2>
    <a:lt2>
      <a:srgbClr val="7C7C7B"/>
    </a:lt2>
    <a:accent1>
      <a:srgbClr val="E0301E"/>
    </a:accent1>
    <a:accent2>
      <a:srgbClr val="000000"/>
    </a:accent2>
    <a:accent3>
      <a:srgbClr val="2D2D2D"/>
    </a:accent3>
    <a:accent4>
      <a:srgbClr val="5A5A5A"/>
    </a:accent4>
    <a:accent5>
      <a:srgbClr val="878787"/>
    </a:accent5>
    <a:accent6>
      <a:srgbClr val="B4B4B4"/>
    </a:accent6>
    <a:hlink>
      <a:srgbClr val="E0301E"/>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957</TotalTime>
  <Words>1999</Words>
  <Application>Microsoft Office PowerPoint</Application>
  <PresentationFormat>Widescreen</PresentationFormat>
  <Paragraphs>240</Paragraphs>
  <Slides>20</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20</vt:i4>
      </vt:variant>
    </vt:vector>
  </HeadingPairs>
  <TitlesOfParts>
    <vt:vector size="27" baseType="lpstr">
      <vt:lpstr>Arial</vt:lpstr>
      <vt:lpstr>Calibri</vt:lpstr>
      <vt:lpstr>Georgia</vt:lpstr>
      <vt:lpstr>Wingdings</vt:lpstr>
      <vt:lpstr>PwC Presentation Burgundy</vt:lpstr>
      <vt:lpstr>PWC001_PowerPoint_Template_Final_150831_5b</vt:lpstr>
      <vt:lpstr>1_PWC001_PowerPoint_Template_Final_150831_5b</vt:lpstr>
      <vt:lpstr> İlaç Sektörü Güncel Vergi İncelemeleri</vt:lpstr>
      <vt:lpstr>Vergi İncelemelerine Genel Bakış</vt:lpstr>
      <vt:lpstr>Güncel İnceleme Konuları</vt:lpstr>
      <vt:lpstr>İlaç Şirketleri Nezdinde Yürütülen Vergi İncelemelerinin Güncel Durumu</vt:lpstr>
      <vt:lpstr>PowerPoint Presentation</vt:lpstr>
      <vt:lpstr>PowerPoint Presentation</vt:lpstr>
      <vt:lpstr>İEİS’e üye şirketler ilgili mevzuat hükümlerine titizlikle uymaktadır</vt:lpstr>
      <vt:lpstr>PowerPoint Presentation</vt:lpstr>
      <vt:lpstr>Bilimsel kongre giderleri «Pazarlama Gideri» niteliğinde olup, ticari kazancın elde edilmesi için yapılan genel giderlerdendir</vt:lpstr>
      <vt:lpstr>PowerPoint Presentation</vt:lpstr>
      <vt:lpstr>Danıştay 4. Dairesi kararı güncel incelemelere emsal teşkil etmemektedir</vt:lpstr>
      <vt:lpstr>Güncel İncelemelerdeki Durum</vt:lpstr>
      <vt:lpstr>Geçmiş Dönem İncelemelerindeki Durum</vt:lpstr>
      <vt:lpstr>Usul İncelemelerinde Öne Çıkan Konular</vt:lpstr>
      <vt:lpstr>KDV İncelemelerinde Öne Çıkan Konular</vt:lpstr>
      <vt:lpstr>Ar-Ge İncelemelerinde Öne Çıkan Konular</vt:lpstr>
      <vt:lpstr>Özellikli İşlemlere İlişkin  İnceleme Konuları</vt:lpstr>
      <vt:lpstr>Diğer İnceleme  Konuları</vt:lpstr>
      <vt:lpstr> Dikkat Edilmesi Gereken Bu Döneme Özgü Özellikli Diğer Uygulamalar</vt:lpstr>
      <vt:lpstr>www.pwc.com.tr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Araştırmacı İlaç Firmaları Derneği (AIFD)</dc:title>
  <dc:creator>PwC_DRS</dc:creator>
  <cp:lastModifiedBy>Ezgi Turkmen</cp:lastModifiedBy>
  <cp:revision>121</cp:revision>
  <dcterms:created xsi:type="dcterms:W3CDTF">2020-12-16T17:53:47Z</dcterms:created>
  <dcterms:modified xsi:type="dcterms:W3CDTF">2021-01-06T10:19:51Z</dcterms:modified>
</cp:coreProperties>
</file>